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30" r:id="rId2"/>
  </p:sldMasterIdLst>
  <p:notesMasterIdLst>
    <p:notesMasterId r:id="rId23"/>
  </p:notesMasterIdLst>
  <p:sldIdLst>
    <p:sldId id="256" r:id="rId3"/>
    <p:sldId id="309" r:id="rId4"/>
    <p:sldId id="321" r:id="rId5"/>
    <p:sldId id="310" r:id="rId6"/>
    <p:sldId id="307" r:id="rId7"/>
    <p:sldId id="322" r:id="rId8"/>
    <p:sldId id="308" r:id="rId9"/>
    <p:sldId id="317" r:id="rId10"/>
    <p:sldId id="319" r:id="rId11"/>
    <p:sldId id="320" r:id="rId12"/>
    <p:sldId id="323" r:id="rId13"/>
    <p:sldId id="311" r:id="rId14"/>
    <p:sldId id="316" r:id="rId15"/>
    <p:sldId id="312" r:id="rId16"/>
    <p:sldId id="325" r:id="rId17"/>
    <p:sldId id="314" r:id="rId18"/>
    <p:sldId id="315" r:id="rId19"/>
    <p:sldId id="326" r:id="rId20"/>
    <p:sldId id="328" r:id="rId21"/>
    <p:sldId id="327" r:id="rId22"/>
  </p:sldIdLst>
  <p:sldSz cx="9144000" cy="6858000" type="screen4x3"/>
  <p:notesSz cx="6858000" cy="9144000"/>
  <p:custDataLst>
    <p:tags r:id="rId24"/>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ED1A3B"/>
    <a:srgbClr val="111111"/>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4687" autoAdjust="0"/>
  </p:normalViewPr>
  <p:slideViewPr>
    <p:cSldViewPr>
      <p:cViewPr>
        <p:scale>
          <a:sx n="60" d="100"/>
          <a:sy n="60" d="100"/>
        </p:scale>
        <p:origin x="-1326" y="-108"/>
      </p:cViewPr>
      <p:guideLst>
        <p:guide orient="horz" pos="3067"/>
        <p:guide pos="2880"/>
      </p:guideLst>
    </p:cSldViewPr>
  </p:slideViewPr>
  <p:outlineViewPr>
    <p:cViewPr>
      <p:scale>
        <a:sx n="33" d="100"/>
        <a:sy n="33" d="100"/>
      </p:scale>
      <p:origin x="48" y="4326"/>
    </p:cViewPr>
  </p:outlineViewPr>
  <p:notesTextViewPr>
    <p:cViewPr>
      <p:scale>
        <a:sx n="100" d="100"/>
        <a:sy n="100" d="100"/>
      </p:scale>
      <p:origin x="0" y="0"/>
    </p:cViewPr>
  </p:notesTextViewPr>
  <p:notesViewPr>
    <p:cSldViewPr>
      <p:cViewPr varScale="1">
        <p:scale>
          <a:sx n="56" d="100"/>
          <a:sy n="56" d="100"/>
        </p:scale>
        <p:origin x="-255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1D5A36-519D-4426-8FF0-FB642B32B677}" type="datetimeFigureOut">
              <a:rPr lang="ru-RU" smtClean="0"/>
              <a:t>21.04.2014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29BD04-35E0-4B6F-9B7A-81EAC6C62AF6}" type="slidenum">
              <a:rPr lang="ru-RU" smtClean="0"/>
              <a:t>‹#›</a:t>
            </a:fld>
            <a:endParaRPr lang="ru-RU"/>
          </a:p>
        </p:txBody>
      </p:sp>
    </p:spTree>
    <p:extLst>
      <p:ext uri="{BB962C8B-B14F-4D97-AF65-F5344CB8AC3E}">
        <p14:creationId xmlns:p14="http://schemas.microsoft.com/office/powerpoint/2010/main" val="29053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829BD04-35E0-4B6F-9B7A-81EAC6C62AF6}" type="slidenum">
              <a:rPr lang="ru-RU" smtClean="0"/>
              <a:t>2</a:t>
            </a:fld>
            <a:endParaRPr lang="ru-RU"/>
          </a:p>
        </p:txBody>
      </p:sp>
    </p:spTree>
    <p:extLst>
      <p:ext uri="{BB962C8B-B14F-4D97-AF65-F5344CB8AC3E}">
        <p14:creationId xmlns:p14="http://schemas.microsoft.com/office/powerpoint/2010/main" val="2067053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829BD04-35E0-4B6F-9B7A-81EAC6C62AF6}" type="slidenum">
              <a:rPr lang="ru-RU" smtClean="0"/>
              <a:t>3</a:t>
            </a:fld>
            <a:endParaRPr lang="ru-RU"/>
          </a:p>
        </p:txBody>
      </p:sp>
    </p:spTree>
    <p:extLst>
      <p:ext uri="{BB962C8B-B14F-4D97-AF65-F5344CB8AC3E}">
        <p14:creationId xmlns:p14="http://schemas.microsoft.com/office/powerpoint/2010/main" val="3843507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829BD04-35E0-4B6F-9B7A-81EAC6C62AF6}" type="slidenum">
              <a:rPr lang="ru-RU" smtClean="0"/>
              <a:t>5</a:t>
            </a:fld>
            <a:endParaRPr lang="ru-RU"/>
          </a:p>
        </p:txBody>
      </p:sp>
    </p:spTree>
    <p:extLst>
      <p:ext uri="{BB962C8B-B14F-4D97-AF65-F5344CB8AC3E}">
        <p14:creationId xmlns:p14="http://schemas.microsoft.com/office/powerpoint/2010/main" val="3843507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029A75CC-BDC9-4E4D-8820-B7CFBFFFD354}" type="slidenum">
              <a:rPr lang="en-GB" smtClean="0"/>
              <a:pPr/>
              <a:t>17</a:t>
            </a:fld>
            <a:endParaRPr lang="en-GB"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lnSpc>
                <a:spcPct val="90000"/>
              </a:lnSpc>
            </a:pPr>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1">
    <p:spTree>
      <p:nvGrpSpPr>
        <p:cNvPr id="1" name=""/>
        <p:cNvGrpSpPr/>
        <p:nvPr/>
      </p:nvGrpSpPr>
      <p:grpSpPr>
        <a:xfrm>
          <a:off x="0" y="0"/>
          <a:ext cx="0" cy="0"/>
          <a:chOff x="0" y="0"/>
          <a:chExt cx="0" cy="0"/>
        </a:xfrm>
      </p:grpSpPr>
      <p:sp>
        <p:nvSpPr>
          <p:cNvPr id="5" name="Прямоугольник 4"/>
          <p:cNvSpPr/>
          <p:nvPr/>
        </p:nvSpPr>
        <p:spPr>
          <a:xfrm>
            <a:off x="0" y="349200"/>
            <a:ext cx="8863200" cy="546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hasCustomPrompt="1"/>
          </p:nvPr>
        </p:nvSpPr>
        <p:spPr>
          <a:xfrm>
            <a:off x="288000" y="1324800"/>
            <a:ext cx="8298000" cy="486000"/>
          </a:xfrm>
        </p:spPr>
        <p:txBody>
          <a:bodyPr>
            <a:normAutofit/>
          </a:bodyPr>
          <a:lstStyle>
            <a:lvl1pPr>
              <a:defRPr sz="3200" cap="all" baseline="0">
                <a:solidFill>
                  <a:schemeClr val="bg1"/>
                </a:solidFill>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288000" y="1810800"/>
            <a:ext cx="8298000" cy="20754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pic>
        <p:nvPicPr>
          <p:cNvPr id="7" name="Picture 7" descr="BDO_Logo_RGB 100%"/>
          <p:cNvPicPr>
            <a:picLocks noChangeAspect="1" noChangeArrowheads="1"/>
          </p:cNvPicPr>
          <p:nvPr/>
        </p:nvPicPr>
        <p:blipFill>
          <a:blip r:embed="rId2" cstate="print"/>
          <a:srcRect/>
          <a:stretch>
            <a:fillRect/>
          </a:stretch>
        </p:blipFill>
        <p:spPr bwMode="auto">
          <a:xfrm>
            <a:off x="7881938" y="6305550"/>
            <a:ext cx="974725" cy="374650"/>
          </a:xfrm>
          <a:prstGeom prst="rect">
            <a:avLst/>
          </a:prstGeom>
          <a:noFill/>
          <a:ln w="9525">
            <a:noFill/>
            <a:miter lim="800000"/>
            <a:headEnd/>
            <a:tailEnd/>
          </a:ln>
        </p:spPr>
      </p:pic>
      <p:sp>
        <p:nvSpPr>
          <p:cNvPr id="6" name="Freeform 25"/>
          <p:cNvSpPr>
            <a:spLocks noChangeAspect="1"/>
          </p:cNvSpPr>
          <p:nvPr/>
        </p:nvSpPr>
        <p:spPr bwMode="gray">
          <a:xfrm>
            <a:off x="287338"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pPr algn="ctr">
              <a:defRPr/>
            </a:pPr>
            <a:endParaRPr lang="en-GB"/>
          </a:p>
        </p:txBody>
      </p:sp>
      <p:sp>
        <p:nvSpPr>
          <p:cNvPr id="8" name="Freeform 30"/>
          <p:cNvSpPr>
            <a:spLocks noChangeAspect="1"/>
          </p:cNvSpPr>
          <p:nvPr/>
        </p:nvSpPr>
        <p:spPr bwMode="gray">
          <a:xfrm>
            <a:off x="287338"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pPr algn="ctr">
              <a:defRPr/>
            </a:pPr>
            <a:endParaRPr lang="en-GB"/>
          </a:p>
        </p:txBody>
      </p:sp>
      <p:sp>
        <p:nvSpPr>
          <p:cNvPr id="10" name="Текст 9"/>
          <p:cNvSpPr>
            <a:spLocks noGrp="1"/>
          </p:cNvSpPr>
          <p:nvPr>
            <p:ph type="body" sz="quarter" idx="10" hasCustomPrompt="1"/>
          </p:nvPr>
        </p:nvSpPr>
        <p:spPr>
          <a:xfrm>
            <a:off x="288000" y="3882792"/>
            <a:ext cx="8298000" cy="970868"/>
          </a:xfrm>
        </p:spPr>
        <p:txBody>
          <a:bodyPr anchor="b">
            <a:normAutofit/>
          </a:bodyPr>
          <a:lstStyle>
            <a:lvl1pPr>
              <a:spcAft>
                <a:spcPts val="300"/>
              </a:spcAft>
              <a:buNone/>
              <a:defRPr sz="1200" baseline="0">
                <a:solidFill>
                  <a:schemeClr val="bg1"/>
                </a:solidFill>
              </a:defRPr>
            </a:lvl1pPr>
          </a:lstStyle>
          <a:p>
            <a:pPr lvl="0"/>
            <a:r>
              <a:rPr lang="ru-RU" dirty="0" smtClean="0"/>
              <a:t>АВТОР/АВТОРЫ</a:t>
            </a:r>
          </a:p>
          <a:p>
            <a:pPr lvl="0"/>
            <a:r>
              <a:rPr lang="ru-RU" dirty="0" smtClean="0"/>
              <a:t>Дата</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Данные 1">
    <p:spTree>
      <p:nvGrpSpPr>
        <p:cNvPr id="1" name=""/>
        <p:cNvGrpSpPr/>
        <p:nvPr/>
      </p:nvGrpSpPr>
      <p:grpSpPr>
        <a:xfrm>
          <a:off x="0" y="0"/>
          <a:ext cx="0" cy="0"/>
          <a:chOff x="0" y="0"/>
          <a:chExt cx="0" cy="0"/>
        </a:xfrm>
      </p:grpSpPr>
      <p:sp>
        <p:nvSpPr>
          <p:cNvPr id="2" name="Title 1"/>
          <p:cNvSpPr>
            <a:spLocks noGrp="1"/>
          </p:cNvSpPr>
          <p:nvPr>
            <p:ph type="title"/>
          </p:nvPr>
        </p:nvSpPr>
        <p:spPr>
          <a:xfrm>
            <a:off x="288000" y="349200"/>
            <a:ext cx="8568000" cy="975600"/>
          </a:xfrm>
        </p:spPr>
        <p:txBody>
          <a:bodyPr/>
          <a:lstStyle>
            <a:lvl1pPr>
              <a:defRPr/>
            </a:lvl1pPr>
          </a:lstStyle>
          <a:p>
            <a:r>
              <a:rPr lang="ru-RU" dirty="0" smtClean="0"/>
              <a:t>Образец заголовка</a:t>
            </a:r>
            <a:endParaRPr lang="ru-RU" dirty="0"/>
          </a:p>
        </p:txBody>
      </p:sp>
      <p:sp>
        <p:nvSpPr>
          <p:cNvPr id="5" name="Text Placeholder 3"/>
          <p:cNvSpPr>
            <a:spLocks noGrp="1"/>
          </p:cNvSpPr>
          <p:nvPr>
            <p:ph type="body" sz="quarter" idx="11" hasCustomPrompt="1"/>
          </p:nvPr>
        </p:nvSpPr>
        <p:spPr>
          <a:xfrm>
            <a:off x="288000" y="2569464"/>
            <a:ext cx="1152000" cy="360000"/>
          </a:xfrm>
        </p:spPr>
        <p:txBody>
          <a:bodyPr>
            <a:noAutofit/>
          </a:bodyPr>
          <a:lstStyle>
            <a:lvl1pPr marL="0" indent="0">
              <a:buNone/>
              <a:defRPr sz="2400" b="1">
                <a:solidFill>
                  <a:schemeClr val="accent4"/>
                </a:solidFill>
              </a:defRPr>
            </a:lvl1pPr>
          </a:lstStyle>
          <a:p>
            <a:pPr lvl="0"/>
            <a:r>
              <a:rPr lang="ru-RU" dirty="0" smtClean="0"/>
              <a:t>№</a:t>
            </a:r>
            <a:endParaRPr lang="ru-RU" dirty="0"/>
          </a:p>
        </p:txBody>
      </p:sp>
      <p:sp>
        <p:nvSpPr>
          <p:cNvPr id="6" name="Text Placeholder 3"/>
          <p:cNvSpPr>
            <a:spLocks noGrp="1"/>
          </p:cNvSpPr>
          <p:nvPr>
            <p:ph type="body" sz="quarter" idx="12" hasCustomPrompt="1"/>
          </p:nvPr>
        </p:nvSpPr>
        <p:spPr>
          <a:xfrm>
            <a:off x="288000" y="3355848"/>
            <a:ext cx="1152000" cy="360000"/>
          </a:xfrm>
        </p:spPr>
        <p:txBody>
          <a:bodyPr>
            <a:noAutofit/>
          </a:bodyPr>
          <a:lstStyle>
            <a:lvl1pPr marL="0" indent="0">
              <a:buNone/>
              <a:defRPr sz="2400" b="1">
                <a:solidFill>
                  <a:schemeClr val="accent4"/>
                </a:solidFill>
              </a:defRPr>
            </a:lvl1pPr>
          </a:lstStyle>
          <a:p>
            <a:pPr lvl="0"/>
            <a:r>
              <a:rPr lang="ru-RU" dirty="0" smtClean="0"/>
              <a:t>№</a:t>
            </a:r>
            <a:endParaRPr lang="ru-RU" dirty="0"/>
          </a:p>
        </p:txBody>
      </p:sp>
      <p:sp>
        <p:nvSpPr>
          <p:cNvPr id="7" name="Text Placeholder 3"/>
          <p:cNvSpPr>
            <a:spLocks noGrp="1"/>
          </p:cNvSpPr>
          <p:nvPr>
            <p:ph type="body" sz="quarter" idx="13" hasCustomPrompt="1"/>
          </p:nvPr>
        </p:nvSpPr>
        <p:spPr>
          <a:xfrm>
            <a:off x="288000" y="4288536"/>
            <a:ext cx="1152000" cy="360000"/>
          </a:xfrm>
        </p:spPr>
        <p:txBody>
          <a:bodyPr>
            <a:noAutofit/>
          </a:bodyPr>
          <a:lstStyle>
            <a:lvl1pPr marL="0" indent="0">
              <a:buNone/>
              <a:defRPr sz="2400" b="1">
                <a:solidFill>
                  <a:schemeClr val="accent4"/>
                </a:solidFill>
              </a:defRPr>
            </a:lvl1pPr>
          </a:lstStyle>
          <a:p>
            <a:pPr lvl="0"/>
            <a:r>
              <a:rPr lang="ru-RU" dirty="0" smtClean="0"/>
              <a:t>№</a:t>
            </a:r>
            <a:endParaRPr lang="ru-RU" dirty="0"/>
          </a:p>
        </p:txBody>
      </p:sp>
      <p:sp>
        <p:nvSpPr>
          <p:cNvPr id="12" name="Text Placeholder 8"/>
          <p:cNvSpPr>
            <a:spLocks noGrp="1"/>
          </p:cNvSpPr>
          <p:nvPr>
            <p:ph type="body" sz="quarter" idx="15"/>
          </p:nvPr>
        </p:nvSpPr>
        <p:spPr>
          <a:xfrm>
            <a:off x="288000" y="2980944"/>
            <a:ext cx="4017600" cy="360000"/>
          </a:xfrm>
        </p:spPr>
        <p:txBody>
          <a:bodyPr>
            <a:noAutofit/>
          </a:bodyPr>
          <a:lstStyle>
            <a:lvl1pPr marL="0" indent="0">
              <a:buNone/>
              <a:defRPr sz="1400"/>
            </a:lvl1pPr>
          </a:lstStyle>
          <a:p>
            <a:pPr lvl="0"/>
            <a:endParaRPr lang="ru-RU" dirty="0"/>
          </a:p>
        </p:txBody>
      </p:sp>
      <p:sp>
        <p:nvSpPr>
          <p:cNvPr id="13" name="Text Placeholder 8"/>
          <p:cNvSpPr>
            <a:spLocks noGrp="1"/>
          </p:cNvSpPr>
          <p:nvPr>
            <p:ph type="body" sz="quarter" idx="16"/>
          </p:nvPr>
        </p:nvSpPr>
        <p:spPr>
          <a:xfrm>
            <a:off x="288000" y="3749040"/>
            <a:ext cx="4017600" cy="360000"/>
          </a:xfrm>
        </p:spPr>
        <p:txBody>
          <a:bodyPr>
            <a:noAutofit/>
          </a:bodyPr>
          <a:lstStyle>
            <a:lvl1pPr marL="0" indent="0">
              <a:buNone/>
              <a:defRPr sz="1400"/>
            </a:lvl1pPr>
          </a:lstStyle>
          <a:p>
            <a:pPr lvl="0"/>
            <a:endParaRPr lang="ru-RU" dirty="0"/>
          </a:p>
        </p:txBody>
      </p:sp>
      <p:sp>
        <p:nvSpPr>
          <p:cNvPr id="14" name="Text Placeholder 8"/>
          <p:cNvSpPr>
            <a:spLocks noGrp="1"/>
          </p:cNvSpPr>
          <p:nvPr>
            <p:ph type="body" sz="quarter" idx="17"/>
          </p:nvPr>
        </p:nvSpPr>
        <p:spPr>
          <a:xfrm>
            <a:off x="288000" y="4681728"/>
            <a:ext cx="4017600" cy="360000"/>
          </a:xfrm>
        </p:spPr>
        <p:txBody>
          <a:bodyPr>
            <a:noAutofit/>
          </a:bodyPr>
          <a:lstStyle>
            <a:lvl1pPr marL="0" indent="0">
              <a:buNone/>
              <a:defRPr sz="1400"/>
            </a:lvl1pPr>
          </a:lstStyle>
          <a:p>
            <a:pPr lvl="0"/>
            <a:endParaRPr lang="ru-RU" dirty="0"/>
          </a:p>
        </p:txBody>
      </p:sp>
      <p:sp>
        <p:nvSpPr>
          <p:cNvPr id="17" name="Text Placeholder 3"/>
          <p:cNvSpPr>
            <a:spLocks noGrp="1"/>
          </p:cNvSpPr>
          <p:nvPr>
            <p:ph type="body" sz="quarter" idx="20" hasCustomPrompt="1"/>
          </p:nvPr>
        </p:nvSpPr>
        <p:spPr>
          <a:xfrm>
            <a:off x="288000" y="5084064"/>
            <a:ext cx="1152000" cy="360000"/>
          </a:xfrm>
        </p:spPr>
        <p:txBody>
          <a:bodyPr>
            <a:noAutofit/>
          </a:bodyPr>
          <a:lstStyle>
            <a:lvl1pPr marL="0" indent="0">
              <a:buNone/>
              <a:defRPr sz="2400" b="1">
                <a:solidFill>
                  <a:schemeClr val="accent4"/>
                </a:solidFill>
              </a:defRPr>
            </a:lvl1pPr>
          </a:lstStyle>
          <a:p>
            <a:pPr lvl="0"/>
            <a:r>
              <a:rPr lang="ru-RU" dirty="0" smtClean="0"/>
              <a:t>№</a:t>
            </a:r>
            <a:endParaRPr lang="ru-RU" dirty="0"/>
          </a:p>
        </p:txBody>
      </p:sp>
      <p:sp>
        <p:nvSpPr>
          <p:cNvPr id="18" name="Text Placeholder 8"/>
          <p:cNvSpPr>
            <a:spLocks noGrp="1"/>
          </p:cNvSpPr>
          <p:nvPr>
            <p:ph type="body" sz="quarter" idx="21"/>
          </p:nvPr>
        </p:nvSpPr>
        <p:spPr>
          <a:xfrm>
            <a:off x="288000" y="5477256"/>
            <a:ext cx="4017600" cy="360000"/>
          </a:xfrm>
        </p:spPr>
        <p:txBody>
          <a:bodyPr>
            <a:noAutofit/>
          </a:bodyPr>
          <a:lstStyle>
            <a:lvl1pPr marL="0" indent="0">
              <a:buNone/>
              <a:defRPr sz="1400"/>
            </a:lvl1pPr>
          </a:lstStyle>
          <a:p>
            <a:pPr lvl="0"/>
            <a:endParaRPr lang="ru-RU" dirty="0"/>
          </a:p>
        </p:txBody>
      </p:sp>
      <p:sp>
        <p:nvSpPr>
          <p:cNvPr id="15" name="Text Placeholder 3"/>
          <p:cNvSpPr>
            <a:spLocks noGrp="1"/>
          </p:cNvSpPr>
          <p:nvPr>
            <p:ph type="body" sz="quarter" idx="18" hasCustomPrompt="1"/>
          </p:nvPr>
        </p:nvSpPr>
        <p:spPr>
          <a:xfrm>
            <a:off x="4647599" y="1353312"/>
            <a:ext cx="4213767" cy="356616"/>
          </a:xfrm>
        </p:spPr>
        <p:txBody>
          <a:bodyPr>
            <a:noAutofit/>
          </a:bodyPr>
          <a:lstStyle>
            <a:lvl1pPr marL="0" indent="0">
              <a:buNone/>
              <a:defRPr sz="2400" b="1">
                <a:solidFill>
                  <a:schemeClr val="accent4"/>
                </a:solidFill>
              </a:defRPr>
            </a:lvl1pPr>
          </a:lstStyle>
          <a:p>
            <a:pPr lvl="0"/>
            <a:r>
              <a:rPr lang="ru-RU" dirty="0" smtClean="0"/>
              <a:t>№</a:t>
            </a:r>
            <a:endParaRPr lang="ru-RU" dirty="0"/>
          </a:p>
        </p:txBody>
      </p:sp>
      <p:sp>
        <p:nvSpPr>
          <p:cNvPr id="16" name="Text Placeholder 8"/>
          <p:cNvSpPr>
            <a:spLocks noGrp="1"/>
          </p:cNvSpPr>
          <p:nvPr>
            <p:ph type="body" sz="quarter" idx="19"/>
          </p:nvPr>
        </p:nvSpPr>
        <p:spPr>
          <a:xfrm>
            <a:off x="4647599" y="1746504"/>
            <a:ext cx="4213767" cy="4322030"/>
          </a:xfrm>
        </p:spPr>
        <p:txBody>
          <a:bodyPr>
            <a:normAutofit/>
          </a:bodyPr>
          <a:lstStyle>
            <a:lvl1pPr marL="180000" indent="-180000">
              <a:buFont typeface="Arial" pitchFamily="34" charset="0"/>
              <a:buChar char="•"/>
              <a:defRPr sz="1400">
                <a:solidFill>
                  <a:schemeClr val="tx2"/>
                </a:solidFill>
              </a:defRPr>
            </a:lvl1pPr>
          </a:lstStyle>
          <a:p>
            <a:pPr lvl="0"/>
            <a:endParaRPr lang="ru-RU" dirty="0"/>
          </a:p>
        </p:txBody>
      </p:sp>
      <p:sp>
        <p:nvSpPr>
          <p:cNvPr id="23" name="Text Placeholder 3"/>
          <p:cNvSpPr>
            <a:spLocks noGrp="1"/>
          </p:cNvSpPr>
          <p:nvPr>
            <p:ph type="body" sz="quarter" idx="10" hasCustomPrompt="1"/>
          </p:nvPr>
        </p:nvSpPr>
        <p:spPr>
          <a:xfrm>
            <a:off x="288000" y="1353312"/>
            <a:ext cx="1152000" cy="360000"/>
          </a:xfrm>
        </p:spPr>
        <p:txBody>
          <a:bodyPr>
            <a:noAutofit/>
          </a:bodyPr>
          <a:lstStyle>
            <a:lvl1pPr marL="0" indent="0">
              <a:buNone/>
              <a:defRPr sz="2400" b="1">
                <a:solidFill>
                  <a:schemeClr val="accent4"/>
                </a:solidFill>
              </a:defRPr>
            </a:lvl1pPr>
          </a:lstStyle>
          <a:p>
            <a:pPr lvl="0"/>
            <a:r>
              <a:rPr lang="ru-RU" dirty="0" smtClean="0"/>
              <a:t>№</a:t>
            </a:r>
            <a:endParaRPr lang="ru-RU" dirty="0"/>
          </a:p>
        </p:txBody>
      </p:sp>
      <p:sp>
        <p:nvSpPr>
          <p:cNvPr id="24" name="Text Placeholder 8"/>
          <p:cNvSpPr>
            <a:spLocks noGrp="1"/>
          </p:cNvSpPr>
          <p:nvPr>
            <p:ph type="body" sz="quarter" idx="14"/>
          </p:nvPr>
        </p:nvSpPr>
        <p:spPr>
          <a:xfrm>
            <a:off x="288000" y="1746504"/>
            <a:ext cx="4017600" cy="507600"/>
          </a:xfrm>
        </p:spPr>
        <p:txBody>
          <a:bodyPr>
            <a:noAutofit/>
          </a:bodyPr>
          <a:lstStyle>
            <a:lvl1pPr marL="0" indent="0">
              <a:buNone/>
              <a:defRPr sz="1400"/>
            </a:lvl1pPr>
          </a:lstStyle>
          <a:p>
            <a:pPr lvl="0"/>
            <a:endParaRPr lang="ru-RU" dirty="0"/>
          </a:p>
        </p:txBody>
      </p:sp>
    </p:spTree>
    <p:extLst>
      <p:ext uri="{BB962C8B-B14F-4D97-AF65-F5344CB8AC3E}">
        <p14:creationId xmlns:p14="http://schemas.microsoft.com/office/powerpoint/2010/main" val="17646873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a:xfrm>
            <a:off x="288000" y="1807200"/>
            <a:ext cx="4212000" cy="4319280"/>
          </a:xfrm>
        </p:spPr>
        <p:txBody>
          <a:bodyPr vert="horz" lIns="0" tIns="0" rIns="0" bIns="0" rtlCol="0">
            <a:normAutofit/>
          </a:bodyPr>
          <a:lstStyle>
            <a:lvl1pPr marL="180975" marR="0" indent="-180975" algn="l" defTabSz="914400" rtl="0" eaLnBrk="1" fontAlgn="auto" latinLnBrk="0" hangingPunct="1">
              <a:lnSpc>
                <a:spcPct val="100000"/>
              </a:lnSpc>
              <a:spcBef>
                <a:spcPts val="0"/>
              </a:spcBef>
              <a:spcAft>
                <a:spcPts val="600"/>
              </a:spcAft>
              <a:buClr>
                <a:srgbClr val="685040"/>
              </a:buClr>
              <a:buSzTx/>
              <a:buFont typeface="Arial" pitchFamily="34" charset="0"/>
              <a:buChar char="•"/>
              <a:tabLst/>
              <a:defRPr lang="ru-RU" sz="1400" kern="1200" baseline="0" dirty="0" smtClean="0">
                <a:solidFill>
                  <a:schemeClr val="tx2"/>
                </a:solidFill>
                <a:latin typeface="+mn-lt"/>
                <a:ea typeface="+mn-ea"/>
                <a:cs typeface="+mn-cs"/>
              </a:defRPr>
            </a:lvl1pPr>
            <a:lvl2pPr indent="-180000" algn="l" defTabSz="914400" rtl="0" eaLnBrk="1" latinLnBrk="0" hangingPunct="1">
              <a:spcBef>
                <a:spcPts val="0"/>
              </a:spcBef>
              <a:spcAft>
                <a:spcPts val="600"/>
              </a:spcAft>
              <a:defRPr lang="ru-RU" sz="1400" kern="1200" baseline="0" dirty="0" smtClean="0">
                <a:solidFill>
                  <a:schemeClr val="tx2"/>
                </a:solidFill>
                <a:latin typeface="+mn-lt"/>
                <a:ea typeface="+mn-ea"/>
                <a:cs typeface="+mn-cs"/>
              </a:defRPr>
            </a:lvl2pPr>
            <a:lvl3pPr indent="-180000" algn="l" defTabSz="914400" rtl="0" eaLnBrk="1" latinLnBrk="0" hangingPunct="1">
              <a:spcBef>
                <a:spcPts val="0"/>
              </a:spcBef>
              <a:spcAft>
                <a:spcPts val="600"/>
              </a:spcAft>
              <a:defRPr lang="ru-RU" sz="1400" kern="1200" baseline="0" dirty="0" smtClean="0">
                <a:solidFill>
                  <a:schemeClr val="tx2"/>
                </a:solidFill>
                <a:latin typeface="+mn-lt"/>
                <a:ea typeface="+mn-ea"/>
                <a:cs typeface="+mn-cs"/>
              </a:defRPr>
            </a:lvl3pPr>
            <a:lvl4pPr indent="-180000" algn="l" defTabSz="914400" rtl="0" eaLnBrk="1" latinLnBrk="0" hangingPunct="1">
              <a:spcBef>
                <a:spcPts val="0"/>
              </a:spcBef>
              <a:spcAft>
                <a:spcPts val="600"/>
              </a:spcAft>
              <a:defRPr lang="ru-RU" sz="1400" kern="1200" baseline="0" dirty="0" smtClean="0">
                <a:solidFill>
                  <a:schemeClr val="tx2"/>
                </a:solidFill>
                <a:latin typeface="+mn-lt"/>
                <a:ea typeface="+mn-ea"/>
                <a:cs typeface="+mn-cs"/>
              </a:defRPr>
            </a:lvl4pPr>
            <a:lvl5pPr indent="-180000" algn="l" defTabSz="914400" rtl="0" eaLnBrk="1" latinLnBrk="0" hangingPunct="1">
              <a:spcBef>
                <a:spcPts val="0"/>
              </a:spcBef>
              <a:spcAft>
                <a:spcPts val="600"/>
              </a:spcAft>
              <a:defRPr lang="ru-RU" sz="1400" kern="1200" baseline="0" dirty="0">
                <a:solidFill>
                  <a:schemeClr val="tx2"/>
                </a:solidFill>
                <a:latin typeface="+mn-lt"/>
                <a:ea typeface="+mn-ea"/>
                <a:cs typeface="+mn-cs"/>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Содержимое 2"/>
          <p:cNvSpPr>
            <a:spLocks noGrp="1"/>
          </p:cNvSpPr>
          <p:nvPr>
            <p:ph idx="11"/>
          </p:nvPr>
        </p:nvSpPr>
        <p:spPr>
          <a:xfrm>
            <a:off x="4647600" y="1807200"/>
            <a:ext cx="4212000" cy="4319280"/>
          </a:xfrm>
        </p:spPr>
        <p:txBody>
          <a:bodyPr vert="horz" lIns="0" tIns="0" rIns="0" bIns="0" rtlCol="0">
            <a:normAutofit/>
          </a:bodyPr>
          <a:lstStyle>
            <a:lvl1pPr marL="180975" marR="0" indent="-180975" algn="l" defTabSz="914400" rtl="0" eaLnBrk="1" fontAlgn="auto" latinLnBrk="0" hangingPunct="1">
              <a:lnSpc>
                <a:spcPct val="100000"/>
              </a:lnSpc>
              <a:spcBef>
                <a:spcPts val="0"/>
              </a:spcBef>
              <a:spcAft>
                <a:spcPts val="600"/>
              </a:spcAft>
              <a:buClr>
                <a:srgbClr val="685040"/>
              </a:buClr>
              <a:buSzTx/>
              <a:buFont typeface="Arial" pitchFamily="34" charset="0"/>
              <a:buChar char="•"/>
              <a:tabLst/>
              <a:defRPr lang="ru-RU" sz="1400" kern="1200" baseline="0" dirty="0" smtClean="0">
                <a:solidFill>
                  <a:schemeClr val="tx2"/>
                </a:solidFill>
                <a:latin typeface="+mn-lt"/>
                <a:ea typeface="+mn-ea"/>
                <a:cs typeface="+mn-cs"/>
              </a:defRPr>
            </a:lvl1pPr>
            <a:lvl2pPr indent="-180000" algn="l" defTabSz="914400" rtl="0" eaLnBrk="1" latinLnBrk="0" hangingPunct="1">
              <a:spcBef>
                <a:spcPts val="0"/>
              </a:spcBef>
              <a:spcAft>
                <a:spcPts val="600"/>
              </a:spcAft>
              <a:defRPr lang="ru-RU" sz="1400" kern="1200" baseline="0" dirty="0" smtClean="0">
                <a:solidFill>
                  <a:schemeClr val="tx2"/>
                </a:solidFill>
                <a:latin typeface="+mn-lt"/>
                <a:ea typeface="+mn-ea"/>
                <a:cs typeface="+mn-cs"/>
              </a:defRPr>
            </a:lvl2pPr>
            <a:lvl3pPr indent="-180000" algn="l" defTabSz="914400" rtl="0" eaLnBrk="1" latinLnBrk="0" hangingPunct="1">
              <a:spcBef>
                <a:spcPts val="0"/>
              </a:spcBef>
              <a:spcAft>
                <a:spcPts val="600"/>
              </a:spcAft>
              <a:defRPr lang="ru-RU" sz="1400" kern="1200" baseline="0" dirty="0" smtClean="0">
                <a:solidFill>
                  <a:schemeClr val="tx2"/>
                </a:solidFill>
                <a:latin typeface="+mn-lt"/>
                <a:ea typeface="+mn-ea"/>
                <a:cs typeface="+mn-cs"/>
              </a:defRPr>
            </a:lvl3pPr>
            <a:lvl4pPr indent="-180000" algn="l" defTabSz="914400" rtl="0" eaLnBrk="1" latinLnBrk="0" hangingPunct="1">
              <a:spcBef>
                <a:spcPts val="0"/>
              </a:spcBef>
              <a:spcAft>
                <a:spcPts val="600"/>
              </a:spcAft>
              <a:defRPr lang="ru-RU" sz="1400" kern="1200" baseline="0" dirty="0" smtClean="0">
                <a:solidFill>
                  <a:schemeClr val="tx2"/>
                </a:solidFill>
                <a:latin typeface="+mn-lt"/>
                <a:ea typeface="+mn-ea"/>
                <a:cs typeface="+mn-cs"/>
              </a:defRPr>
            </a:lvl4pPr>
            <a:lvl5pPr indent="-180000" algn="l" defTabSz="914400" rtl="0" eaLnBrk="1" latinLnBrk="0" hangingPunct="1">
              <a:spcBef>
                <a:spcPts val="0"/>
              </a:spcBef>
              <a:spcAft>
                <a:spcPts val="600"/>
              </a:spcAft>
              <a:defRPr lang="ru-RU" sz="1400" kern="1200" baseline="0" dirty="0">
                <a:solidFill>
                  <a:schemeClr val="tx2"/>
                </a:solidFill>
                <a:latin typeface="+mn-lt"/>
                <a:ea typeface="+mn-ea"/>
                <a:cs typeface="+mn-cs"/>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Объект и рисунок справ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a:xfrm>
            <a:off x="288000" y="1807200"/>
            <a:ext cx="4212000" cy="431928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Рисунок 5"/>
          <p:cNvSpPr>
            <a:spLocks noGrp="1"/>
          </p:cNvSpPr>
          <p:nvPr>
            <p:ph type="pic" sz="quarter" idx="10"/>
          </p:nvPr>
        </p:nvSpPr>
        <p:spPr>
          <a:xfrm>
            <a:off x="4647600" y="1806480"/>
            <a:ext cx="4212000" cy="4320000"/>
          </a:xfrm>
        </p:spPr>
        <p:txBody>
          <a:bodyPr/>
          <a:lstStyle/>
          <a:p>
            <a:endParaRPr lang="ru-RU" dirty="0"/>
          </a:p>
        </p:txBody>
      </p:sp>
    </p:spTree>
    <p:extLst>
      <p:ext uri="{BB962C8B-B14F-4D97-AF65-F5344CB8AC3E}">
        <p14:creationId xmlns:p14="http://schemas.microsoft.com/office/powerpoint/2010/main" val="261854421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Объект и рисунок слев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a:xfrm>
            <a:off x="4647600" y="1807200"/>
            <a:ext cx="4212000" cy="431928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Рисунок 5"/>
          <p:cNvSpPr>
            <a:spLocks noGrp="1"/>
          </p:cNvSpPr>
          <p:nvPr>
            <p:ph type="pic" sz="quarter" idx="10"/>
          </p:nvPr>
        </p:nvSpPr>
        <p:spPr>
          <a:xfrm>
            <a:off x="288000" y="1806480"/>
            <a:ext cx="4212000" cy="4320000"/>
          </a:xfrm>
        </p:spPr>
        <p:txBody>
          <a:bodyPr/>
          <a:lstStyle/>
          <a:p>
            <a:endParaRPr lang="ru-RU"/>
          </a:p>
        </p:txBody>
      </p:sp>
    </p:spTree>
    <p:extLst>
      <p:ext uri="{BB962C8B-B14F-4D97-AF65-F5344CB8AC3E}">
        <p14:creationId xmlns:p14="http://schemas.microsoft.com/office/powerpoint/2010/main" val="261854421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Два объекта (версия1)">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a:xfrm>
            <a:off x="288000" y="1807200"/>
            <a:ext cx="8568000" cy="208440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Content Placeholder 5"/>
          <p:cNvSpPr>
            <a:spLocks noGrp="1"/>
          </p:cNvSpPr>
          <p:nvPr>
            <p:ph sz="quarter" idx="11" hasCustomPrompt="1"/>
          </p:nvPr>
        </p:nvSpPr>
        <p:spPr>
          <a:xfrm>
            <a:off x="288000" y="4042080"/>
            <a:ext cx="8568000" cy="2084400"/>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422983955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Объект и рисунок снизу">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a:xfrm>
            <a:off x="288000" y="1807200"/>
            <a:ext cx="8568000" cy="208440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Рисунок 6"/>
          <p:cNvSpPr>
            <a:spLocks noGrp="1"/>
          </p:cNvSpPr>
          <p:nvPr>
            <p:ph type="pic" sz="quarter" idx="12"/>
          </p:nvPr>
        </p:nvSpPr>
        <p:spPr>
          <a:xfrm>
            <a:off x="288000" y="4042080"/>
            <a:ext cx="8568000" cy="2084400"/>
          </a:xfrm>
        </p:spPr>
        <p:txBody>
          <a:bodyPr/>
          <a:lstStyle/>
          <a:p>
            <a:endParaRPr lang="ru-RU" dirty="0"/>
          </a:p>
        </p:txBody>
      </p:sp>
    </p:spTree>
    <p:extLst>
      <p:ext uri="{BB962C8B-B14F-4D97-AF65-F5344CB8AC3E}">
        <p14:creationId xmlns:p14="http://schemas.microsoft.com/office/powerpoint/2010/main" val="422983955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Объект и рисунок сверху">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Рисунок 6"/>
          <p:cNvSpPr>
            <a:spLocks noGrp="1"/>
          </p:cNvSpPr>
          <p:nvPr>
            <p:ph type="pic" sz="quarter" idx="12"/>
          </p:nvPr>
        </p:nvSpPr>
        <p:spPr>
          <a:xfrm>
            <a:off x="288000" y="1807200"/>
            <a:ext cx="8568000" cy="2084400"/>
          </a:xfrm>
        </p:spPr>
        <p:txBody>
          <a:bodyPr/>
          <a:lstStyle/>
          <a:p>
            <a:endParaRPr lang="ru-RU"/>
          </a:p>
        </p:txBody>
      </p:sp>
      <p:sp>
        <p:nvSpPr>
          <p:cNvPr id="5" name="Содержимое 2"/>
          <p:cNvSpPr>
            <a:spLocks noGrp="1"/>
          </p:cNvSpPr>
          <p:nvPr>
            <p:ph idx="13"/>
          </p:nvPr>
        </p:nvSpPr>
        <p:spPr>
          <a:xfrm>
            <a:off x="288000" y="4042080"/>
            <a:ext cx="8568000" cy="208440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422983955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Три блок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a:xfrm>
            <a:off x="288000" y="1807200"/>
            <a:ext cx="2754000" cy="431928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Содержимое 2"/>
          <p:cNvSpPr>
            <a:spLocks noGrp="1"/>
          </p:cNvSpPr>
          <p:nvPr>
            <p:ph idx="10"/>
          </p:nvPr>
        </p:nvSpPr>
        <p:spPr>
          <a:xfrm>
            <a:off x="3192658" y="1807200"/>
            <a:ext cx="2754000" cy="431928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Содержимое 2"/>
          <p:cNvSpPr>
            <a:spLocks noGrp="1"/>
          </p:cNvSpPr>
          <p:nvPr>
            <p:ph idx="11"/>
          </p:nvPr>
        </p:nvSpPr>
        <p:spPr>
          <a:xfrm>
            <a:off x="6098003" y="1807200"/>
            <a:ext cx="2754000" cy="431928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Три объекта (версия1)">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a:xfrm>
            <a:off x="288000" y="1807200"/>
            <a:ext cx="4212000" cy="208440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Содержимое 2"/>
          <p:cNvSpPr>
            <a:spLocks noGrp="1"/>
          </p:cNvSpPr>
          <p:nvPr>
            <p:ph idx="10"/>
          </p:nvPr>
        </p:nvSpPr>
        <p:spPr>
          <a:xfrm>
            <a:off x="288000" y="4042080"/>
            <a:ext cx="4212000" cy="208440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8" name="Content Placeholder 7"/>
          <p:cNvSpPr>
            <a:spLocks noGrp="1"/>
          </p:cNvSpPr>
          <p:nvPr>
            <p:ph sz="quarter" idx="12" hasCustomPrompt="1"/>
          </p:nvPr>
        </p:nvSpPr>
        <p:spPr>
          <a:xfrm>
            <a:off x="4647600" y="1807200"/>
            <a:ext cx="4212000" cy="432000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10906389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Три объекта (версия 2)">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a:xfrm>
            <a:off x="288000" y="1807200"/>
            <a:ext cx="4212000" cy="432000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Содержимое 2"/>
          <p:cNvSpPr>
            <a:spLocks noGrp="1"/>
          </p:cNvSpPr>
          <p:nvPr>
            <p:ph idx="10"/>
          </p:nvPr>
        </p:nvSpPr>
        <p:spPr>
          <a:xfrm>
            <a:off x="4647600" y="1807200"/>
            <a:ext cx="4212000" cy="208440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8" name="Content Placeholder 7"/>
          <p:cNvSpPr>
            <a:spLocks noGrp="1"/>
          </p:cNvSpPr>
          <p:nvPr>
            <p:ph sz="quarter" idx="12" hasCustomPrompt="1"/>
          </p:nvPr>
        </p:nvSpPr>
        <p:spPr>
          <a:xfrm>
            <a:off x="4647600" y="4042080"/>
            <a:ext cx="4212000" cy="208440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20899021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2">
    <p:spTree>
      <p:nvGrpSpPr>
        <p:cNvPr id="1" name=""/>
        <p:cNvGrpSpPr/>
        <p:nvPr/>
      </p:nvGrpSpPr>
      <p:grpSpPr>
        <a:xfrm>
          <a:off x="0" y="0"/>
          <a:ext cx="0" cy="0"/>
          <a:chOff x="0" y="0"/>
          <a:chExt cx="0" cy="0"/>
        </a:xfrm>
      </p:grpSpPr>
      <p:sp>
        <p:nvSpPr>
          <p:cNvPr id="10" name="Рисунок 9"/>
          <p:cNvSpPr>
            <a:spLocks noGrp="1"/>
          </p:cNvSpPr>
          <p:nvPr>
            <p:ph type="pic" sz="quarter" idx="10"/>
          </p:nvPr>
        </p:nvSpPr>
        <p:spPr>
          <a:xfrm>
            <a:off x="0" y="349200"/>
            <a:ext cx="8863200" cy="5461200"/>
          </a:xfrm>
        </p:spPr>
        <p:txBody>
          <a:bodyPr>
            <a:normAutofit/>
          </a:bodyPr>
          <a:lstStyle>
            <a:lvl1pPr>
              <a:buNone/>
              <a:defRPr sz="1200"/>
            </a:lvl1pPr>
          </a:lstStyle>
          <a:p>
            <a:endParaRPr lang="ru-RU" dirty="0"/>
          </a:p>
        </p:txBody>
      </p:sp>
      <p:pic>
        <p:nvPicPr>
          <p:cNvPr id="7" name="Picture 7" descr="BDO_Logo_RGB 100%"/>
          <p:cNvPicPr>
            <a:picLocks noChangeAspect="1" noChangeArrowheads="1"/>
          </p:cNvPicPr>
          <p:nvPr userDrawn="1"/>
        </p:nvPicPr>
        <p:blipFill>
          <a:blip r:embed="rId2" cstate="print"/>
          <a:srcRect/>
          <a:stretch>
            <a:fillRect/>
          </a:stretch>
        </p:blipFill>
        <p:spPr bwMode="auto">
          <a:xfrm>
            <a:off x="7881938" y="6305550"/>
            <a:ext cx="974725" cy="374650"/>
          </a:xfrm>
          <a:prstGeom prst="rect">
            <a:avLst/>
          </a:prstGeom>
          <a:noFill/>
          <a:ln w="9525">
            <a:noFill/>
            <a:miter lim="800000"/>
            <a:headEnd/>
            <a:tailEnd/>
          </a:ln>
        </p:spPr>
      </p:pic>
      <p:sp>
        <p:nvSpPr>
          <p:cNvPr id="2" name="Заголовок 1"/>
          <p:cNvSpPr>
            <a:spLocks noGrp="1"/>
          </p:cNvSpPr>
          <p:nvPr>
            <p:ph type="ctrTitle"/>
          </p:nvPr>
        </p:nvSpPr>
        <p:spPr>
          <a:xfrm>
            <a:off x="288000" y="1324800"/>
            <a:ext cx="8298000" cy="486000"/>
          </a:xfrm>
        </p:spPr>
        <p:txBody>
          <a:bodyPr>
            <a:normAutofit/>
          </a:bodyPr>
          <a:lstStyle>
            <a:lvl1pPr>
              <a:defRPr sz="3200" cap="all" baseline="0">
                <a:solidFill>
                  <a:schemeClr val="accent1"/>
                </a:solidFill>
              </a:defRPr>
            </a:lvl1pPr>
          </a:lstStyle>
          <a:p>
            <a:r>
              <a:rPr lang="ru-RU" dirty="0" smtClean="0"/>
              <a:t>Образец заголовка</a:t>
            </a:r>
            <a:endParaRPr lang="ru-RU" dirty="0"/>
          </a:p>
        </p:txBody>
      </p:sp>
      <p:sp>
        <p:nvSpPr>
          <p:cNvPr id="6" name="Подзаголовок 2"/>
          <p:cNvSpPr>
            <a:spLocks noGrp="1"/>
          </p:cNvSpPr>
          <p:nvPr>
            <p:ph type="subTitle" idx="1"/>
          </p:nvPr>
        </p:nvSpPr>
        <p:spPr>
          <a:xfrm>
            <a:off x="288000" y="1810800"/>
            <a:ext cx="8298000" cy="2075400"/>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8" name="Текст 9"/>
          <p:cNvSpPr>
            <a:spLocks noGrp="1"/>
          </p:cNvSpPr>
          <p:nvPr>
            <p:ph type="body" sz="quarter" idx="11" hasCustomPrompt="1"/>
          </p:nvPr>
        </p:nvSpPr>
        <p:spPr>
          <a:xfrm>
            <a:off x="288000" y="3882792"/>
            <a:ext cx="8298000" cy="970868"/>
          </a:xfrm>
        </p:spPr>
        <p:txBody>
          <a:bodyPr anchor="b">
            <a:normAutofit/>
          </a:bodyPr>
          <a:lstStyle>
            <a:lvl1pPr>
              <a:spcAft>
                <a:spcPts val="300"/>
              </a:spcAft>
              <a:buNone/>
              <a:defRPr sz="1200" baseline="0">
                <a:solidFill>
                  <a:schemeClr val="accent1"/>
                </a:solidFill>
              </a:defRPr>
            </a:lvl1pPr>
          </a:lstStyle>
          <a:p>
            <a:pPr lvl="0"/>
            <a:r>
              <a:rPr lang="ru-RU" dirty="0" smtClean="0"/>
              <a:t>АВТОР/АВТОРЫ</a:t>
            </a:r>
          </a:p>
          <a:p>
            <a:pPr lvl="0"/>
            <a:r>
              <a:rPr lang="ru-RU" dirty="0" smtClean="0"/>
              <a:t>Дата</a:t>
            </a:r>
          </a:p>
        </p:txBody>
      </p:sp>
      <p:sp>
        <p:nvSpPr>
          <p:cNvPr id="9" name="Freeform 25"/>
          <p:cNvSpPr>
            <a:spLocks noChangeAspect="1"/>
          </p:cNvSpPr>
          <p:nvPr/>
        </p:nvSpPr>
        <p:spPr bwMode="gray">
          <a:xfrm>
            <a:off x="287338"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pPr algn="ctr">
              <a:defRPr/>
            </a:pPr>
            <a:endParaRPr lang="en-GB"/>
          </a:p>
        </p:txBody>
      </p:sp>
      <p:sp>
        <p:nvSpPr>
          <p:cNvPr id="11" name="Freeform 30"/>
          <p:cNvSpPr>
            <a:spLocks noChangeAspect="1"/>
          </p:cNvSpPr>
          <p:nvPr/>
        </p:nvSpPr>
        <p:spPr bwMode="gray">
          <a:xfrm>
            <a:off x="287338"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pPr algn="ctr">
              <a:defRPr/>
            </a:pPr>
            <a:endParaRPr lang="en-GB"/>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Два объекста и рисунок справ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a:xfrm>
            <a:off x="288000" y="1807200"/>
            <a:ext cx="4212000" cy="208440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Содержимое 2"/>
          <p:cNvSpPr>
            <a:spLocks noGrp="1"/>
          </p:cNvSpPr>
          <p:nvPr>
            <p:ph idx="10"/>
          </p:nvPr>
        </p:nvSpPr>
        <p:spPr>
          <a:xfrm>
            <a:off x="288000" y="4042080"/>
            <a:ext cx="4212000" cy="208440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Рисунок 6"/>
          <p:cNvSpPr>
            <a:spLocks noGrp="1"/>
          </p:cNvSpPr>
          <p:nvPr>
            <p:ph type="pic" sz="quarter" idx="13"/>
          </p:nvPr>
        </p:nvSpPr>
        <p:spPr>
          <a:xfrm>
            <a:off x="4647600" y="1807200"/>
            <a:ext cx="4212000" cy="4320000"/>
          </a:xfrm>
        </p:spPr>
        <p:txBody>
          <a:bodyPr>
            <a:normAutofit/>
          </a:bodyPr>
          <a:lstStyle>
            <a:lvl1pPr>
              <a:defRPr sz="1400"/>
            </a:lvl1pPr>
          </a:lstStyle>
          <a:p>
            <a:endParaRPr lang="ru-RU"/>
          </a:p>
        </p:txBody>
      </p:sp>
    </p:spTree>
    <p:extLst>
      <p:ext uri="{BB962C8B-B14F-4D97-AF65-F5344CB8AC3E}">
        <p14:creationId xmlns:p14="http://schemas.microsoft.com/office/powerpoint/2010/main" val="10906389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Объект и два рисунка слев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Content Placeholder 7"/>
          <p:cNvSpPr>
            <a:spLocks noGrp="1"/>
          </p:cNvSpPr>
          <p:nvPr>
            <p:ph sz="quarter" idx="12" hasCustomPrompt="1"/>
          </p:nvPr>
        </p:nvSpPr>
        <p:spPr>
          <a:xfrm>
            <a:off x="4647600" y="1807200"/>
            <a:ext cx="4212000" cy="4320000"/>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Рисунок 6"/>
          <p:cNvSpPr>
            <a:spLocks noGrp="1"/>
          </p:cNvSpPr>
          <p:nvPr>
            <p:ph type="pic" sz="quarter" idx="13"/>
          </p:nvPr>
        </p:nvSpPr>
        <p:spPr>
          <a:xfrm>
            <a:off x="288000" y="1807200"/>
            <a:ext cx="4212000" cy="2084400"/>
          </a:xfrm>
        </p:spPr>
        <p:txBody>
          <a:bodyPr/>
          <a:lstStyle/>
          <a:p>
            <a:endParaRPr lang="ru-RU"/>
          </a:p>
        </p:txBody>
      </p:sp>
      <p:sp>
        <p:nvSpPr>
          <p:cNvPr id="10" name="Рисунок 9"/>
          <p:cNvSpPr>
            <a:spLocks noGrp="1"/>
          </p:cNvSpPr>
          <p:nvPr>
            <p:ph type="pic" sz="quarter" idx="14"/>
          </p:nvPr>
        </p:nvSpPr>
        <p:spPr>
          <a:xfrm>
            <a:off x="288000" y="4042080"/>
            <a:ext cx="4212000" cy="2084400"/>
          </a:xfrm>
        </p:spPr>
        <p:txBody>
          <a:bodyPr/>
          <a:lstStyle/>
          <a:p>
            <a:endParaRPr lang="ru-RU"/>
          </a:p>
        </p:txBody>
      </p:sp>
    </p:spTree>
    <p:extLst>
      <p:ext uri="{BB962C8B-B14F-4D97-AF65-F5344CB8AC3E}">
        <p14:creationId xmlns:p14="http://schemas.microsoft.com/office/powerpoint/2010/main" val="10906389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Два объекста и рисунок слев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a:xfrm>
            <a:off x="4647600" y="1807200"/>
            <a:ext cx="4212000" cy="208440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Содержимое 2"/>
          <p:cNvSpPr>
            <a:spLocks noGrp="1"/>
          </p:cNvSpPr>
          <p:nvPr>
            <p:ph idx="10"/>
          </p:nvPr>
        </p:nvSpPr>
        <p:spPr>
          <a:xfrm>
            <a:off x="4647600" y="4042080"/>
            <a:ext cx="4212000" cy="208440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Рисунок 6"/>
          <p:cNvSpPr>
            <a:spLocks noGrp="1"/>
          </p:cNvSpPr>
          <p:nvPr>
            <p:ph type="pic" sz="quarter" idx="13"/>
          </p:nvPr>
        </p:nvSpPr>
        <p:spPr>
          <a:xfrm>
            <a:off x="288000" y="1807200"/>
            <a:ext cx="4212000" cy="4320000"/>
          </a:xfrm>
        </p:spPr>
        <p:txBody>
          <a:bodyPr/>
          <a:lstStyle/>
          <a:p>
            <a:endParaRPr lang="ru-RU"/>
          </a:p>
        </p:txBody>
      </p:sp>
    </p:spTree>
    <p:extLst>
      <p:ext uri="{BB962C8B-B14F-4D97-AF65-F5344CB8AC3E}">
        <p14:creationId xmlns:p14="http://schemas.microsoft.com/office/powerpoint/2010/main" val="109063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Объект и два рисунка справ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Content Placeholder 7"/>
          <p:cNvSpPr>
            <a:spLocks noGrp="1"/>
          </p:cNvSpPr>
          <p:nvPr>
            <p:ph sz="quarter" idx="12" hasCustomPrompt="1"/>
          </p:nvPr>
        </p:nvSpPr>
        <p:spPr>
          <a:xfrm>
            <a:off x="288000" y="1807200"/>
            <a:ext cx="4212000" cy="4320000"/>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Рисунок 6"/>
          <p:cNvSpPr>
            <a:spLocks noGrp="1"/>
          </p:cNvSpPr>
          <p:nvPr>
            <p:ph type="pic" sz="quarter" idx="13"/>
          </p:nvPr>
        </p:nvSpPr>
        <p:spPr>
          <a:xfrm>
            <a:off x="4647600" y="1807200"/>
            <a:ext cx="4212000" cy="2084400"/>
          </a:xfrm>
        </p:spPr>
        <p:txBody>
          <a:bodyPr/>
          <a:lstStyle/>
          <a:p>
            <a:endParaRPr lang="ru-RU"/>
          </a:p>
        </p:txBody>
      </p:sp>
      <p:sp>
        <p:nvSpPr>
          <p:cNvPr id="10" name="Рисунок 9"/>
          <p:cNvSpPr>
            <a:spLocks noGrp="1"/>
          </p:cNvSpPr>
          <p:nvPr>
            <p:ph type="pic" sz="quarter" idx="14"/>
          </p:nvPr>
        </p:nvSpPr>
        <p:spPr>
          <a:xfrm>
            <a:off x="4647600" y="4042080"/>
            <a:ext cx="4212000" cy="2084400"/>
          </a:xfrm>
        </p:spPr>
        <p:txBody>
          <a:bodyPr/>
          <a:lstStyle/>
          <a:p>
            <a:endParaRPr lang="ru-RU"/>
          </a:p>
        </p:txBody>
      </p:sp>
    </p:spTree>
    <p:extLst>
      <p:ext uri="{BB962C8B-B14F-4D97-AF65-F5344CB8AC3E}">
        <p14:creationId xmlns:p14="http://schemas.microsoft.com/office/powerpoint/2010/main" val="10906389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Три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a:xfrm>
            <a:off x="288000" y="1807200"/>
            <a:ext cx="8568000" cy="208440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Content Placeholder 5"/>
          <p:cNvSpPr>
            <a:spLocks noGrp="1"/>
          </p:cNvSpPr>
          <p:nvPr>
            <p:ph sz="quarter" idx="11" hasCustomPrompt="1"/>
          </p:nvPr>
        </p:nvSpPr>
        <p:spPr>
          <a:xfrm>
            <a:off x="288000" y="4042080"/>
            <a:ext cx="4212000" cy="2084400"/>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8" name="Content Placeholder 7"/>
          <p:cNvSpPr>
            <a:spLocks noGrp="1"/>
          </p:cNvSpPr>
          <p:nvPr>
            <p:ph sz="quarter" idx="12" hasCustomPrompt="1"/>
          </p:nvPr>
        </p:nvSpPr>
        <p:spPr>
          <a:xfrm>
            <a:off x="4647600" y="4042080"/>
            <a:ext cx="4212000" cy="2084400"/>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382768009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Два объекта и рисунок сверху">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Content Placeholder 5"/>
          <p:cNvSpPr>
            <a:spLocks noGrp="1"/>
          </p:cNvSpPr>
          <p:nvPr>
            <p:ph sz="quarter" idx="11" hasCustomPrompt="1"/>
          </p:nvPr>
        </p:nvSpPr>
        <p:spPr>
          <a:xfrm>
            <a:off x="288000" y="4042080"/>
            <a:ext cx="4212000" cy="2084400"/>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8" name="Content Placeholder 7"/>
          <p:cNvSpPr>
            <a:spLocks noGrp="1"/>
          </p:cNvSpPr>
          <p:nvPr>
            <p:ph sz="quarter" idx="12" hasCustomPrompt="1"/>
          </p:nvPr>
        </p:nvSpPr>
        <p:spPr>
          <a:xfrm>
            <a:off x="4647600" y="4042080"/>
            <a:ext cx="4212000" cy="2084400"/>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9" name="Рисунок 8"/>
          <p:cNvSpPr>
            <a:spLocks noGrp="1"/>
          </p:cNvSpPr>
          <p:nvPr>
            <p:ph type="pic" sz="quarter" idx="13"/>
          </p:nvPr>
        </p:nvSpPr>
        <p:spPr>
          <a:xfrm>
            <a:off x="288000" y="1807200"/>
            <a:ext cx="8568000" cy="2084400"/>
          </a:xfrm>
        </p:spPr>
        <p:txBody>
          <a:bodyPr/>
          <a:lstStyle/>
          <a:p>
            <a:endParaRPr lang="ru-RU"/>
          </a:p>
        </p:txBody>
      </p:sp>
    </p:spTree>
    <p:extLst>
      <p:ext uri="{BB962C8B-B14F-4D97-AF65-F5344CB8AC3E}">
        <p14:creationId xmlns:p14="http://schemas.microsoft.com/office/powerpoint/2010/main" val="382768009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Объект и два рисунка снизу">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a:xfrm>
            <a:off x="288000" y="1807200"/>
            <a:ext cx="8568000" cy="208440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9" name="Рисунок 8"/>
          <p:cNvSpPr>
            <a:spLocks noGrp="1"/>
          </p:cNvSpPr>
          <p:nvPr>
            <p:ph type="pic" sz="quarter" idx="13"/>
          </p:nvPr>
        </p:nvSpPr>
        <p:spPr>
          <a:xfrm>
            <a:off x="288000" y="4042080"/>
            <a:ext cx="4212000" cy="2084400"/>
          </a:xfrm>
        </p:spPr>
        <p:txBody>
          <a:bodyPr/>
          <a:lstStyle/>
          <a:p>
            <a:endParaRPr lang="ru-RU"/>
          </a:p>
        </p:txBody>
      </p:sp>
      <p:sp>
        <p:nvSpPr>
          <p:cNvPr id="11" name="Рисунок 10"/>
          <p:cNvSpPr>
            <a:spLocks noGrp="1"/>
          </p:cNvSpPr>
          <p:nvPr>
            <p:ph type="pic" sz="quarter" idx="14"/>
          </p:nvPr>
        </p:nvSpPr>
        <p:spPr>
          <a:xfrm>
            <a:off x="4647600" y="4042080"/>
            <a:ext cx="4212000" cy="2084400"/>
          </a:xfrm>
        </p:spPr>
        <p:txBody>
          <a:bodyPr/>
          <a:lstStyle/>
          <a:p>
            <a:endParaRPr lang="ru-RU"/>
          </a:p>
        </p:txBody>
      </p:sp>
    </p:spTree>
    <p:extLst>
      <p:ext uri="{BB962C8B-B14F-4D97-AF65-F5344CB8AC3E}">
        <p14:creationId xmlns:p14="http://schemas.microsoft.com/office/powerpoint/2010/main" val="382768009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Три объекта (верс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a:xfrm>
            <a:off x="288000" y="1807200"/>
            <a:ext cx="4212000" cy="208440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Содержимое 2"/>
          <p:cNvSpPr>
            <a:spLocks noGrp="1"/>
          </p:cNvSpPr>
          <p:nvPr>
            <p:ph idx="10"/>
          </p:nvPr>
        </p:nvSpPr>
        <p:spPr>
          <a:xfrm>
            <a:off x="4647600" y="1807200"/>
            <a:ext cx="4212000" cy="208440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Content Placeholder 5"/>
          <p:cNvSpPr>
            <a:spLocks noGrp="1"/>
          </p:cNvSpPr>
          <p:nvPr>
            <p:ph sz="quarter" idx="11" hasCustomPrompt="1"/>
          </p:nvPr>
        </p:nvSpPr>
        <p:spPr>
          <a:xfrm>
            <a:off x="288000" y="4042080"/>
            <a:ext cx="8568000" cy="2084400"/>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281440265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Два объекта и рисунок снизу">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Content Placeholder 5"/>
          <p:cNvSpPr>
            <a:spLocks noGrp="1"/>
          </p:cNvSpPr>
          <p:nvPr>
            <p:ph sz="quarter" idx="11" hasCustomPrompt="1"/>
          </p:nvPr>
        </p:nvSpPr>
        <p:spPr>
          <a:xfrm>
            <a:off x="288000" y="1807200"/>
            <a:ext cx="4212000" cy="2084400"/>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8" name="Content Placeholder 7"/>
          <p:cNvSpPr>
            <a:spLocks noGrp="1"/>
          </p:cNvSpPr>
          <p:nvPr>
            <p:ph sz="quarter" idx="12" hasCustomPrompt="1"/>
          </p:nvPr>
        </p:nvSpPr>
        <p:spPr>
          <a:xfrm>
            <a:off x="4647600" y="1807200"/>
            <a:ext cx="4212000" cy="2084400"/>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9" name="Рисунок 8"/>
          <p:cNvSpPr>
            <a:spLocks noGrp="1"/>
          </p:cNvSpPr>
          <p:nvPr>
            <p:ph type="pic" sz="quarter" idx="13"/>
          </p:nvPr>
        </p:nvSpPr>
        <p:spPr>
          <a:xfrm>
            <a:off x="288000" y="4042080"/>
            <a:ext cx="8568000" cy="2084400"/>
          </a:xfrm>
        </p:spPr>
        <p:txBody>
          <a:bodyPr/>
          <a:lstStyle/>
          <a:p>
            <a:endParaRPr lang="ru-RU"/>
          </a:p>
        </p:txBody>
      </p:sp>
    </p:spTree>
    <p:extLst>
      <p:ext uri="{BB962C8B-B14F-4D97-AF65-F5344CB8AC3E}">
        <p14:creationId xmlns:p14="http://schemas.microsoft.com/office/powerpoint/2010/main" val="382768009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Объект и два рисунка сверху">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a:xfrm>
            <a:off x="288000" y="4042080"/>
            <a:ext cx="8568000" cy="208440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9" name="Рисунок 8"/>
          <p:cNvSpPr>
            <a:spLocks noGrp="1"/>
          </p:cNvSpPr>
          <p:nvPr>
            <p:ph type="pic" sz="quarter" idx="13"/>
          </p:nvPr>
        </p:nvSpPr>
        <p:spPr>
          <a:xfrm>
            <a:off x="288000" y="1807200"/>
            <a:ext cx="4212000" cy="2084400"/>
          </a:xfrm>
        </p:spPr>
        <p:txBody>
          <a:bodyPr/>
          <a:lstStyle/>
          <a:p>
            <a:endParaRPr lang="ru-RU"/>
          </a:p>
        </p:txBody>
      </p:sp>
      <p:sp>
        <p:nvSpPr>
          <p:cNvPr id="11" name="Рисунок 10"/>
          <p:cNvSpPr>
            <a:spLocks noGrp="1"/>
          </p:cNvSpPr>
          <p:nvPr>
            <p:ph type="pic" sz="quarter" idx="14"/>
          </p:nvPr>
        </p:nvSpPr>
        <p:spPr>
          <a:xfrm>
            <a:off x="4647600" y="1807200"/>
            <a:ext cx="4212000" cy="2084400"/>
          </a:xfrm>
        </p:spPr>
        <p:txBody>
          <a:bodyPr/>
          <a:lstStyle/>
          <a:p>
            <a:endParaRPr lang="ru-RU"/>
          </a:p>
        </p:txBody>
      </p:sp>
    </p:spTree>
    <p:extLst>
      <p:ext uri="{BB962C8B-B14F-4D97-AF65-F5344CB8AC3E}">
        <p14:creationId xmlns:p14="http://schemas.microsoft.com/office/powerpoint/2010/main" val="38276800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ontacts1">
    <p:spTree>
      <p:nvGrpSpPr>
        <p:cNvPr id="1" name=""/>
        <p:cNvGrpSpPr/>
        <p:nvPr/>
      </p:nvGrpSpPr>
      <p:grpSpPr>
        <a:xfrm>
          <a:off x="0" y="0"/>
          <a:ext cx="0" cy="0"/>
          <a:chOff x="0" y="0"/>
          <a:chExt cx="0" cy="0"/>
        </a:xfrm>
      </p:grpSpPr>
      <p:sp>
        <p:nvSpPr>
          <p:cNvPr id="9" name="Freeform 11"/>
          <p:cNvSpPr>
            <a:spLocks noChangeAspect="1"/>
          </p:cNvSpPr>
          <p:nvPr/>
        </p:nvSpPr>
        <p:spPr bwMode="gray">
          <a:xfrm>
            <a:off x="287338" y="0"/>
            <a:ext cx="161925" cy="554038"/>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a:lstStyle/>
          <a:p>
            <a:pPr algn="ctr">
              <a:defRPr/>
            </a:pPr>
            <a:endParaRPr lang="en-GB"/>
          </a:p>
        </p:txBody>
      </p:sp>
      <p:sp>
        <p:nvSpPr>
          <p:cNvPr id="10" name="Freeform 12"/>
          <p:cNvSpPr>
            <a:spLocks noChangeAspect="1"/>
          </p:cNvSpPr>
          <p:nvPr/>
        </p:nvSpPr>
        <p:spPr bwMode="gray">
          <a:xfrm>
            <a:off x="287338" y="6238875"/>
            <a:ext cx="161925" cy="615950"/>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a:lstStyle/>
          <a:p>
            <a:pPr algn="ctr">
              <a:defRPr/>
            </a:pPr>
            <a:endParaRPr lang="en-GB"/>
          </a:p>
        </p:txBody>
      </p:sp>
      <p:sp>
        <p:nvSpPr>
          <p:cNvPr id="11" name="Прямоугольник 10"/>
          <p:cNvSpPr/>
          <p:nvPr/>
        </p:nvSpPr>
        <p:spPr>
          <a:xfrm>
            <a:off x="282078" y="1757736"/>
            <a:ext cx="8568000" cy="1760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l" defTabSz="914400" rtl="0" eaLnBrk="1" fontAlgn="base" latinLnBrk="0" hangingPunct="1">
              <a:lnSpc>
                <a:spcPct val="100000"/>
              </a:lnSpc>
              <a:spcBef>
                <a:spcPts val="600"/>
              </a:spcBef>
              <a:spcAft>
                <a:spcPct val="0"/>
              </a:spcAft>
              <a:buClrTx/>
              <a:buSzTx/>
              <a:buFontTx/>
              <a:buNone/>
              <a:tabLst/>
              <a:defRPr/>
            </a:pPr>
            <a:r>
              <a:rPr lang="ru-RU" sz="1400" b="0" kern="0" dirty="0" smtClean="0">
                <a:solidFill>
                  <a:srgbClr val="685040"/>
                </a:solidFill>
                <a:latin typeface="+mn-lt"/>
                <a:cs typeface="+mn-cs"/>
              </a:rPr>
              <a:t>Россия, 107061, Москва, </a:t>
            </a:r>
          </a:p>
          <a:p>
            <a:pPr algn="l">
              <a:spcBef>
                <a:spcPts val="600"/>
              </a:spcBef>
              <a:defRPr/>
            </a:pPr>
            <a:r>
              <a:rPr lang="ru-RU" sz="1400" b="0" kern="0" dirty="0" smtClean="0">
                <a:solidFill>
                  <a:srgbClr val="685040"/>
                </a:solidFill>
                <a:latin typeface="+mn-lt"/>
                <a:cs typeface="+mn-cs"/>
              </a:rPr>
              <a:t>Преображенская площадь, д. 8, БЦ «Прео-8»</a:t>
            </a:r>
            <a:endParaRPr lang="en-US" sz="1400" b="0" kern="0" dirty="0" smtClean="0">
              <a:solidFill>
                <a:srgbClr val="685040"/>
              </a:solidFill>
              <a:latin typeface="+mn-lt"/>
              <a:cs typeface="+mn-cs"/>
            </a:endParaRPr>
          </a:p>
          <a:p>
            <a:pPr algn="l">
              <a:spcBef>
                <a:spcPts val="600"/>
              </a:spcBef>
              <a:defRPr/>
            </a:pPr>
            <a:r>
              <a:rPr lang="ru-RU" sz="1400" b="0" kern="0" dirty="0" smtClean="0">
                <a:solidFill>
                  <a:srgbClr val="685040"/>
                </a:solidFill>
                <a:latin typeface="+mn-lt"/>
                <a:cs typeface="+mn-cs"/>
              </a:rPr>
              <a:t>Тел.: +7 (495) 797 5665</a:t>
            </a:r>
          </a:p>
          <a:p>
            <a:pPr algn="l">
              <a:spcBef>
                <a:spcPts val="600"/>
              </a:spcBef>
              <a:defRPr/>
            </a:pPr>
            <a:r>
              <a:rPr lang="ru-RU" sz="1400" b="0" kern="0" dirty="0" smtClean="0">
                <a:solidFill>
                  <a:srgbClr val="685040"/>
                </a:solidFill>
                <a:latin typeface="+mn-lt"/>
                <a:cs typeface="+mn-cs"/>
              </a:rPr>
              <a:t>Факс: +7 (495) 797 5660</a:t>
            </a:r>
          </a:p>
          <a:p>
            <a:pPr algn="l">
              <a:spcBef>
                <a:spcPts val="600"/>
              </a:spcBef>
              <a:defRPr/>
            </a:pPr>
            <a:r>
              <a:rPr lang="ru-RU" sz="1400" b="0" kern="0" dirty="0" err="1" smtClean="0">
                <a:solidFill>
                  <a:srgbClr val="685040"/>
                </a:solidFill>
                <a:latin typeface="+mn-lt"/>
                <a:cs typeface="+mn-cs"/>
              </a:rPr>
              <a:t>reception@bdo.ru</a:t>
            </a:r>
            <a:endParaRPr lang="ru-RU" sz="1400" b="0" kern="0" dirty="0" smtClean="0">
              <a:solidFill>
                <a:srgbClr val="685040"/>
              </a:solidFill>
              <a:latin typeface="+mn-lt"/>
              <a:cs typeface="+mn-cs"/>
            </a:endParaRPr>
          </a:p>
          <a:p>
            <a:pPr algn="l">
              <a:spcBef>
                <a:spcPts val="600"/>
              </a:spcBef>
              <a:defRPr/>
            </a:pPr>
            <a:r>
              <a:rPr lang="ru-RU" sz="1400" b="0" kern="0" dirty="0" err="1" smtClean="0">
                <a:solidFill>
                  <a:srgbClr val="685040"/>
                </a:solidFill>
                <a:latin typeface="+mn-lt"/>
                <a:cs typeface="+mn-cs"/>
              </a:rPr>
              <a:t>www.bdo.ru</a:t>
            </a:r>
            <a:endParaRPr lang="ru-RU" sz="1400" b="0" kern="0" dirty="0">
              <a:solidFill>
                <a:srgbClr val="685040"/>
              </a:solidFill>
              <a:latin typeface="+mn-lt"/>
              <a:cs typeface="+mn-cs"/>
            </a:endParaRPr>
          </a:p>
        </p:txBody>
      </p:sp>
      <p:sp>
        <p:nvSpPr>
          <p:cNvPr id="12" name="Прямоугольник 11"/>
          <p:cNvSpPr/>
          <p:nvPr/>
        </p:nvSpPr>
        <p:spPr>
          <a:xfrm>
            <a:off x="280936" y="4343610"/>
            <a:ext cx="8568000" cy="1790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l">
              <a:spcBef>
                <a:spcPts val="600"/>
              </a:spcBef>
              <a:defRPr/>
            </a:pPr>
            <a:r>
              <a:rPr lang="ru-RU" sz="700" b="0" dirty="0" smtClean="0">
                <a:solidFill>
                  <a:srgbClr val="685040"/>
                </a:solidFill>
              </a:rPr>
              <a:t>Несмотря на то, что данная публикация была тщательно подготовлена специалистами компании, она может быть использована только для получения общего представления об обсуждаемом в ней предмете. Не рекомендуется использовать представленную в публикации информацию в качестве профессиональной консультации по конкретному вопросу. Прежде чем предпринять какие-либо </a:t>
            </a:r>
            <a:r>
              <a:rPr lang="en-US" sz="700" b="0" dirty="0" smtClean="0">
                <a:solidFill>
                  <a:srgbClr val="685040"/>
                </a:solidFill>
              </a:rPr>
              <a:t/>
            </a:r>
            <a:br>
              <a:rPr lang="en-US" sz="700" b="0" dirty="0" smtClean="0">
                <a:solidFill>
                  <a:srgbClr val="685040"/>
                </a:solidFill>
              </a:rPr>
            </a:br>
            <a:r>
              <a:rPr lang="ru-RU" sz="700" b="0" dirty="0" smtClean="0">
                <a:solidFill>
                  <a:srgbClr val="685040"/>
                </a:solidFill>
              </a:rPr>
              <a:t>действия или воздержаться от принятия каких-либо действий на основании данной публикации, необходимо получить профессиональную консультацию специалиста. Группа компаний BDO, ее партнеры, сотрудники и агенты не несут никакой ответственности за любые убытки, понесенные в связи с принятием или отказом от принятия каких-либо действий или решений на основе информации, содержащейся в данной публикации. </a:t>
            </a:r>
          </a:p>
          <a:p>
            <a:pPr algn="l">
              <a:spcBef>
                <a:spcPts val="600"/>
              </a:spcBef>
              <a:defRPr/>
            </a:pPr>
            <a:r>
              <a:rPr lang="ru-RU" sz="700" b="0" dirty="0" smtClean="0">
                <a:solidFill>
                  <a:srgbClr val="685040"/>
                </a:solidFill>
              </a:rPr>
              <a:t> ЗАО «БДО», ООО «БДО Юникон Консалтинг», ЗАО «БДО Юникон Бизнес Солюшнс», ЗАО «БДО Юникон </a:t>
            </a:r>
            <a:r>
              <a:rPr lang="ru-RU" sz="700" b="0" dirty="0" err="1" smtClean="0">
                <a:solidFill>
                  <a:srgbClr val="685040"/>
                </a:solidFill>
              </a:rPr>
              <a:t>Аутсорсинг</a:t>
            </a:r>
            <a:r>
              <a:rPr lang="ru-RU" sz="700" b="0" dirty="0" smtClean="0">
                <a:solidFill>
                  <a:srgbClr val="685040"/>
                </a:solidFill>
              </a:rPr>
              <a:t> Приложений», ЗАО БДО Юникон Бизнес Сервис, зарегистрированные в соответствии </a:t>
            </a:r>
            <a:r>
              <a:rPr lang="en-US" sz="700" b="0" dirty="0" smtClean="0">
                <a:solidFill>
                  <a:srgbClr val="685040"/>
                </a:solidFill>
              </a:rPr>
              <a:t/>
            </a:r>
            <a:br>
              <a:rPr lang="en-US" sz="700" b="0" dirty="0" smtClean="0">
                <a:solidFill>
                  <a:srgbClr val="685040"/>
                </a:solidFill>
              </a:rPr>
            </a:br>
            <a:r>
              <a:rPr lang="ru-RU" sz="700" b="0" dirty="0" smtClean="0">
                <a:solidFill>
                  <a:srgbClr val="685040"/>
                </a:solidFill>
              </a:rPr>
              <a:t>с законодательством Российской Федерации, входят в состав BDO </a:t>
            </a:r>
            <a:r>
              <a:rPr lang="ru-RU" sz="700" b="0" dirty="0" err="1" smtClean="0">
                <a:solidFill>
                  <a:srgbClr val="685040"/>
                </a:solidFill>
              </a:rPr>
              <a:t>International</a:t>
            </a:r>
            <a:r>
              <a:rPr lang="ru-RU" sz="700" b="0" dirty="0" smtClean="0">
                <a:solidFill>
                  <a:srgbClr val="685040"/>
                </a:solidFill>
              </a:rPr>
              <a:t> </a:t>
            </a:r>
            <a:r>
              <a:rPr lang="ru-RU" sz="700" b="0" dirty="0" err="1" smtClean="0">
                <a:solidFill>
                  <a:srgbClr val="685040"/>
                </a:solidFill>
              </a:rPr>
              <a:t>Limited</a:t>
            </a:r>
            <a:r>
              <a:rPr lang="ru-RU" sz="700" b="0" dirty="0" smtClean="0">
                <a:solidFill>
                  <a:srgbClr val="685040"/>
                </a:solidFill>
              </a:rPr>
              <a:t>, британского общества с ответственностью, ограниченной гарантией его участников, и является частью международной сети независимых компаний BDO. BDO — торговая марка объединения BDO и каждой компании — участницы объединения.</a:t>
            </a:r>
            <a:endParaRPr lang="en-US" sz="700" b="0" dirty="0" smtClean="0">
              <a:solidFill>
                <a:srgbClr val="685040"/>
              </a:solidFill>
            </a:endParaRPr>
          </a:p>
          <a:p>
            <a:pPr algn="l">
              <a:spcBef>
                <a:spcPts val="600"/>
              </a:spcBef>
              <a:defRPr/>
            </a:pPr>
            <a:r>
              <a:rPr lang="ru-RU" sz="700" b="0" dirty="0" smtClean="0">
                <a:solidFill>
                  <a:srgbClr val="685040"/>
                </a:solidFill>
              </a:rPr>
              <a:t>© 2013 ЗАО «БДО». Все права защищены.</a:t>
            </a:r>
            <a:endParaRPr lang="ru-RU" sz="700" b="0" dirty="0">
              <a:solidFill>
                <a:srgbClr val="685040"/>
              </a:solidFill>
            </a:endParaRPr>
          </a:p>
        </p:txBody>
      </p:sp>
      <p:sp>
        <p:nvSpPr>
          <p:cNvPr id="13" name="Прямоугольник 12"/>
          <p:cNvSpPr/>
          <p:nvPr/>
        </p:nvSpPr>
        <p:spPr>
          <a:xfrm>
            <a:off x="290869" y="869370"/>
            <a:ext cx="8568000" cy="981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ru-RU" sz="3200" b="1" dirty="0" smtClean="0">
                <a:solidFill>
                  <a:schemeClr val="accent1"/>
                </a:solidFill>
              </a:rPr>
              <a:t>Контактная информация</a:t>
            </a:r>
            <a:endParaRPr lang="ru-RU" sz="3200" b="1" dirty="0">
              <a:solidFill>
                <a:schemeClr val="accent1"/>
              </a:solidFill>
            </a:endParaRPr>
          </a:p>
        </p:txBody>
      </p:sp>
      <p:pic>
        <p:nvPicPr>
          <p:cNvPr id="7" name="Picture 7" descr="BDO_Logo_RGB 100%"/>
          <p:cNvPicPr>
            <a:picLocks noChangeAspect="1" noChangeArrowheads="1"/>
          </p:cNvPicPr>
          <p:nvPr/>
        </p:nvPicPr>
        <p:blipFill>
          <a:blip r:embed="rId2" cstate="print"/>
          <a:srcRect/>
          <a:stretch>
            <a:fillRect/>
          </a:stretch>
        </p:blipFill>
        <p:spPr bwMode="auto">
          <a:xfrm>
            <a:off x="7881938" y="6305550"/>
            <a:ext cx="974725" cy="374650"/>
          </a:xfrm>
          <a:prstGeom prst="rect">
            <a:avLst/>
          </a:prstGeom>
          <a:noFill/>
          <a:ln w="9525">
            <a:noFill/>
            <a:miter lim="800000"/>
            <a:headEnd/>
            <a:tailEnd/>
          </a:ln>
        </p:spPr>
      </p:pic>
    </p:spTree>
    <p:extLst>
      <p:ext uri="{BB962C8B-B14F-4D97-AF65-F5344CB8AC3E}">
        <p14:creationId xmlns:p14="http://schemas.microsoft.com/office/powerpoint/2010/main" val="154779240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Четыре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a:xfrm>
            <a:off x="288000" y="1807200"/>
            <a:ext cx="4212000" cy="208440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Содержимое 2"/>
          <p:cNvSpPr>
            <a:spLocks noGrp="1"/>
          </p:cNvSpPr>
          <p:nvPr>
            <p:ph idx="10"/>
          </p:nvPr>
        </p:nvSpPr>
        <p:spPr>
          <a:xfrm>
            <a:off x="4647600" y="1807200"/>
            <a:ext cx="4212000" cy="208440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Content Placeholder 5"/>
          <p:cNvSpPr>
            <a:spLocks noGrp="1"/>
          </p:cNvSpPr>
          <p:nvPr>
            <p:ph sz="quarter" idx="11" hasCustomPrompt="1"/>
          </p:nvPr>
        </p:nvSpPr>
        <p:spPr>
          <a:xfrm>
            <a:off x="288000" y="4042080"/>
            <a:ext cx="4212000" cy="2084400"/>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8" name="Content Placeholder 7"/>
          <p:cNvSpPr>
            <a:spLocks noGrp="1"/>
          </p:cNvSpPr>
          <p:nvPr>
            <p:ph sz="quarter" idx="12" hasCustomPrompt="1"/>
          </p:nvPr>
        </p:nvSpPr>
        <p:spPr>
          <a:xfrm>
            <a:off x="4647600" y="4042080"/>
            <a:ext cx="4212000" cy="2084400"/>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26909592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Четыре рисунк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9" name="Рисунок 8"/>
          <p:cNvSpPr>
            <a:spLocks noGrp="1"/>
          </p:cNvSpPr>
          <p:nvPr>
            <p:ph type="pic" sz="quarter" idx="13"/>
          </p:nvPr>
        </p:nvSpPr>
        <p:spPr>
          <a:xfrm>
            <a:off x="288000" y="1807200"/>
            <a:ext cx="4212000" cy="2084400"/>
          </a:xfrm>
        </p:spPr>
        <p:txBody>
          <a:bodyPr/>
          <a:lstStyle/>
          <a:p>
            <a:endParaRPr lang="ru-RU"/>
          </a:p>
        </p:txBody>
      </p:sp>
      <p:sp>
        <p:nvSpPr>
          <p:cNvPr id="11" name="Рисунок 10"/>
          <p:cNvSpPr>
            <a:spLocks noGrp="1"/>
          </p:cNvSpPr>
          <p:nvPr>
            <p:ph type="pic" sz="quarter" idx="14"/>
          </p:nvPr>
        </p:nvSpPr>
        <p:spPr>
          <a:xfrm>
            <a:off x="4647600" y="1807200"/>
            <a:ext cx="4212000" cy="2084400"/>
          </a:xfrm>
        </p:spPr>
        <p:txBody>
          <a:bodyPr/>
          <a:lstStyle/>
          <a:p>
            <a:endParaRPr lang="ru-RU"/>
          </a:p>
        </p:txBody>
      </p:sp>
      <p:sp>
        <p:nvSpPr>
          <p:cNvPr id="13" name="Рисунок 12"/>
          <p:cNvSpPr>
            <a:spLocks noGrp="1"/>
          </p:cNvSpPr>
          <p:nvPr>
            <p:ph type="pic" sz="quarter" idx="15"/>
          </p:nvPr>
        </p:nvSpPr>
        <p:spPr>
          <a:xfrm>
            <a:off x="288000" y="4042080"/>
            <a:ext cx="4212000" cy="2084400"/>
          </a:xfrm>
        </p:spPr>
        <p:txBody>
          <a:bodyPr/>
          <a:lstStyle/>
          <a:p>
            <a:endParaRPr lang="ru-RU"/>
          </a:p>
        </p:txBody>
      </p:sp>
      <p:sp>
        <p:nvSpPr>
          <p:cNvPr id="15" name="Рисунок 14"/>
          <p:cNvSpPr>
            <a:spLocks noGrp="1"/>
          </p:cNvSpPr>
          <p:nvPr>
            <p:ph type="pic" sz="quarter" idx="16"/>
          </p:nvPr>
        </p:nvSpPr>
        <p:spPr>
          <a:xfrm>
            <a:off x="4647600" y="4042080"/>
            <a:ext cx="4212000" cy="2084400"/>
          </a:xfrm>
        </p:spPr>
        <p:txBody>
          <a:bodyPr/>
          <a:lstStyle/>
          <a:p>
            <a:endParaRPr lang="ru-RU"/>
          </a:p>
        </p:txBody>
      </p:sp>
    </p:spTree>
    <p:extLst>
      <p:ext uri="{BB962C8B-B14F-4D97-AF65-F5344CB8AC3E}">
        <p14:creationId xmlns:p14="http://schemas.microsoft.com/office/powerpoint/2010/main" val="26909592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 текстовых блок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9" name="Текст 5"/>
          <p:cNvSpPr>
            <a:spLocks noGrp="1"/>
          </p:cNvSpPr>
          <p:nvPr>
            <p:ph type="body" sz="quarter" idx="13"/>
          </p:nvPr>
        </p:nvSpPr>
        <p:spPr>
          <a:xfrm>
            <a:off x="4867200" y="1803585"/>
            <a:ext cx="3992400" cy="388800"/>
          </a:xfrm>
          <a:solidFill>
            <a:schemeClr val="accent4"/>
          </a:solidFill>
          <a:ln w="12700">
            <a:solidFill>
              <a:schemeClr val="bg1"/>
            </a:solidFill>
          </a:ln>
        </p:spPr>
        <p:txBody>
          <a:bodyPr lIns="72000" tIns="72000" rIns="72000" bIns="72000">
            <a:normAutofit/>
          </a:bodyPr>
          <a:lstStyle>
            <a:lvl1pPr>
              <a:buNone/>
              <a:defRPr sz="1200" b="1">
                <a:solidFill>
                  <a:schemeClr val="bg1"/>
                </a:solidFill>
              </a:defRPr>
            </a:lvl1pPr>
          </a:lstStyle>
          <a:p>
            <a:pPr lvl="0"/>
            <a:r>
              <a:rPr lang="ru-RU" dirty="0" smtClean="0"/>
              <a:t>Образец текста</a:t>
            </a:r>
          </a:p>
        </p:txBody>
      </p:sp>
      <p:sp>
        <p:nvSpPr>
          <p:cNvPr id="10" name="Текст 5"/>
          <p:cNvSpPr>
            <a:spLocks noGrp="1"/>
          </p:cNvSpPr>
          <p:nvPr>
            <p:ph type="body" sz="quarter" idx="14"/>
          </p:nvPr>
        </p:nvSpPr>
        <p:spPr>
          <a:xfrm>
            <a:off x="288000" y="2192384"/>
            <a:ext cx="3992400" cy="3934095"/>
          </a:xfrm>
          <a:solidFill>
            <a:schemeClr val="accent6"/>
          </a:solidFill>
          <a:ln w="12700">
            <a:solidFill>
              <a:schemeClr val="bg1"/>
            </a:solidFill>
          </a:ln>
        </p:spPr>
        <p:txBody>
          <a:bodyPr lIns="72000" tIns="72000" rIns="72000" bIns="72000">
            <a:normAutofit/>
          </a:bodyPr>
          <a:lstStyle>
            <a:lvl1pPr marL="180000" indent="-180000">
              <a:buFont typeface="Arial" pitchFamily="34" charset="0"/>
              <a:buChar char="•"/>
              <a:defRPr sz="1200" b="1">
                <a:solidFill>
                  <a:schemeClr val="tx2"/>
                </a:solidFill>
              </a:defRPr>
            </a:lvl1pPr>
          </a:lstStyle>
          <a:p>
            <a:pPr lvl="0"/>
            <a:r>
              <a:rPr lang="ru-RU" dirty="0" smtClean="0"/>
              <a:t>Образец текста</a:t>
            </a:r>
          </a:p>
        </p:txBody>
      </p:sp>
      <p:sp>
        <p:nvSpPr>
          <p:cNvPr id="11" name="Текст 5"/>
          <p:cNvSpPr>
            <a:spLocks noGrp="1"/>
          </p:cNvSpPr>
          <p:nvPr>
            <p:ph type="body" sz="quarter" idx="11"/>
          </p:nvPr>
        </p:nvSpPr>
        <p:spPr>
          <a:xfrm>
            <a:off x="288000" y="1803585"/>
            <a:ext cx="3992400" cy="388800"/>
          </a:xfrm>
          <a:solidFill>
            <a:schemeClr val="accent4"/>
          </a:solidFill>
          <a:ln w="12700">
            <a:solidFill>
              <a:schemeClr val="bg1"/>
            </a:solidFill>
          </a:ln>
        </p:spPr>
        <p:txBody>
          <a:bodyPr lIns="72000" tIns="72000" rIns="72000" bIns="72000">
            <a:normAutofit/>
          </a:bodyPr>
          <a:lstStyle>
            <a:lvl1pPr>
              <a:buNone/>
              <a:defRPr sz="1200" b="1">
                <a:solidFill>
                  <a:schemeClr val="bg1"/>
                </a:solidFill>
              </a:defRPr>
            </a:lvl1pPr>
          </a:lstStyle>
          <a:p>
            <a:pPr lvl="0"/>
            <a:r>
              <a:rPr lang="ru-RU" dirty="0" smtClean="0"/>
              <a:t>Образец текста</a:t>
            </a:r>
          </a:p>
        </p:txBody>
      </p:sp>
      <p:sp>
        <p:nvSpPr>
          <p:cNvPr id="12" name="Текст 5"/>
          <p:cNvSpPr>
            <a:spLocks noGrp="1"/>
          </p:cNvSpPr>
          <p:nvPr>
            <p:ph type="body" sz="quarter" idx="16"/>
          </p:nvPr>
        </p:nvSpPr>
        <p:spPr>
          <a:xfrm>
            <a:off x="4867200" y="2192384"/>
            <a:ext cx="3992400" cy="3934095"/>
          </a:xfrm>
          <a:solidFill>
            <a:schemeClr val="accent6"/>
          </a:solidFill>
          <a:ln w="12700">
            <a:solidFill>
              <a:schemeClr val="bg1"/>
            </a:solidFill>
          </a:ln>
        </p:spPr>
        <p:txBody>
          <a:bodyPr lIns="72000" tIns="72000" rIns="72000" bIns="72000">
            <a:normAutofit/>
          </a:bodyPr>
          <a:lstStyle>
            <a:lvl1pPr marL="180000" indent="-180000">
              <a:buFont typeface="Arial" pitchFamily="34" charset="0"/>
              <a:buChar char="•"/>
              <a:defRPr sz="1200" b="1">
                <a:solidFill>
                  <a:schemeClr val="tx2"/>
                </a:solidFill>
              </a:defRPr>
            </a:lvl1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текстовых блок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Текст 5"/>
          <p:cNvSpPr>
            <a:spLocks noGrp="1"/>
          </p:cNvSpPr>
          <p:nvPr>
            <p:ph type="body" sz="quarter" idx="12"/>
          </p:nvPr>
        </p:nvSpPr>
        <p:spPr>
          <a:xfrm>
            <a:off x="3330000" y="1803585"/>
            <a:ext cx="2498400" cy="388800"/>
          </a:xfrm>
          <a:solidFill>
            <a:schemeClr val="accent4"/>
          </a:solidFill>
          <a:ln w="12700">
            <a:solidFill>
              <a:schemeClr val="bg1"/>
            </a:solidFill>
          </a:ln>
        </p:spPr>
        <p:txBody>
          <a:bodyPr lIns="72000" tIns="72000" rIns="72000" bIns="72000">
            <a:normAutofit/>
          </a:bodyPr>
          <a:lstStyle>
            <a:lvl1pPr>
              <a:buNone/>
              <a:defRPr sz="1200" b="1">
                <a:solidFill>
                  <a:schemeClr val="bg1"/>
                </a:solidFill>
              </a:defRPr>
            </a:lvl1pPr>
          </a:lstStyle>
          <a:p>
            <a:pPr lvl="0"/>
            <a:r>
              <a:rPr lang="ru-RU" dirty="0" smtClean="0"/>
              <a:t>Образец текста</a:t>
            </a:r>
          </a:p>
        </p:txBody>
      </p:sp>
      <p:sp>
        <p:nvSpPr>
          <p:cNvPr id="4" name="Текст 5"/>
          <p:cNvSpPr>
            <a:spLocks noGrp="1"/>
          </p:cNvSpPr>
          <p:nvPr>
            <p:ph type="body" sz="quarter" idx="13"/>
          </p:nvPr>
        </p:nvSpPr>
        <p:spPr>
          <a:xfrm>
            <a:off x="6357600" y="1803585"/>
            <a:ext cx="2498400" cy="388800"/>
          </a:xfrm>
          <a:solidFill>
            <a:schemeClr val="accent4"/>
          </a:solidFill>
          <a:ln w="12700">
            <a:solidFill>
              <a:schemeClr val="bg1"/>
            </a:solidFill>
          </a:ln>
        </p:spPr>
        <p:txBody>
          <a:bodyPr lIns="72000" tIns="72000" rIns="72000" bIns="72000">
            <a:normAutofit/>
          </a:bodyPr>
          <a:lstStyle>
            <a:lvl1pPr>
              <a:buNone/>
              <a:defRPr sz="1200" b="1">
                <a:solidFill>
                  <a:schemeClr val="bg1"/>
                </a:solidFill>
              </a:defRPr>
            </a:lvl1pPr>
          </a:lstStyle>
          <a:p>
            <a:pPr lvl="0"/>
            <a:r>
              <a:rPr lang="ru-RU" dirty="0" smtClean="0"/>
              <a:t>Образец текста</a:t>
            </a:r>
          </a:p>
        </p:txBody>
      </p:sp>
      <p:sp>
        <p:nvSpPr>
          <p:cNvPr id="5" name="Текст 5"/>
          <p:cNvSpPr>
            <a:spLocks noGrp="1"/>
          </p:cNvSpPr>
          <p:nvPr>
            <p:ph type="body" sz="quarter" idx="14"/>
          </p:nvPr>
        </p:nvSpPr>
        <p:spPr>
          <a:xfrm>
            <a:off x="288000" y="2192384"/>
            <a:ext cx="2498400" cy="3934095"/>
          </a:xfrm>
          <a:solidFill>
            <a:schemeClr val="accent6"/>
          </a:solidFill>
          <a:ln w="12700">
            <a:solidFill>
              <a:schemeClr val="bg1"/>
            </a:solidFill>
          </a:ln>
        </p:spPr>
        <p:txBody>
          <a:bodyPr lIns="72000" tIns="72000" rIns="72000" bIns="72000">
            <a:normAutofit/>
          </a:bodyPr>
          <a:lstStyle>
            <a:lvl1pPr marL="180000" indent="-180000">
              <a:buFont typeface="Arial" pitchFamily="34" charset="0"/>
              <a:buChar char="•"/>
              <a:defRPr sz="1200" b="1">
                <a:solidFill>
                  <a:schemeClr val="tx2"/>
                </a:solidFill>
              </a:defRPr>
            </a:lvl1pPr>
          </a:lstStyle>
          <a:p>
            <a:pPr lvl="0"/>
            <a:r>
              <a:rPr lang="ru-RU" dirty="0" smtClean="0"/>
              <a:t>Образец текста</a:t>
            </a:r>
          </a:p>
        </p:txBody>
      </p:sp>
      <p:sp>
        <p:nvSpPr>
          <p:cNvPr id="6" name="Текст 5"/>
          <p:cNvSpPr>
            <a:spLocks noGrp="1"/>
          </p:cNvSpPr>
          <p:nvPr>
            <p:ph type="body" sz="quarter" idx="11"/>
          </p:nvPr>
        </p:nvSpPr>
        <p:spPr>
          <a:xfrm>
            <a:off x="288000" y="1803585"/>
            <a:ext cx="2498400" cy="388800"/>
          </a:xfrm>
          <a:solidFill>
            <a:schemeClr val="accent4"/>
          </a:solidFill>
          <a:ln w="12700">
            <a:solidFill>
              <a:schemeClr val="bg1"/>
            </a:solidFill>
          </a:ln>
        </p:spPr>
        <p:txBody>
          <a:bodyPr lIns="72000" tIns="72000" rIns="72000" bIns="72000">
            <a:normAutofit/>
          </a:bodyPr>
          <a:lstStyle>
            <a:lvl1pPr>
              <a:buNone/>
              <a:defRPr sz="1200" b="1">
                <a:solidFill>
                  <a:schemeClr val="bg1"/>
                </a:solidFill>
              </a:defRPr>
            </a:lvl1pPr>
          </a:lstStyle>
          <a:p>
            <a:pPr lvl="0"/>
            <a:r>
              <a:rPr lang="ru-RU" dirty="0" smtClean="0"/>
              <a:t>Образец текста</a:t>
            </a:r>
          </a:p>
        </p:txBody>
      </p:sp>
      <p:sp>
        <p:nvSpPr>
          <p:cNvPr id="7" name="Текст 5"/>
          <p:cNvSpPr>
            <a:spLocks noGrp="1"/>
          </p:cNvSpPr>
          <p:nvPr>
            <p:ph type="body" sz="quarter" idx="15"/>
          </p:nvPr>
        </p:nvSpPr>
        <p:spPr>
          <a:xfrm>
            <a:off x="3330000" y="2192384"/>
            <a:ext cx="2498400" cy="3934095"/>
          </a:xfrm>
          <a:solidFill>
            <a:schemeClr val="accent6"/>
          </a:solidFill>
          <a:ln w="12700">
            <a:solidFill>
              <a:schemeClr val="bg1"/>
            </a:solidFill>
          </a:ln>
        </p:spPr>
        <p:txBody>
          <a:bodyPr lIns="72000" tIns="72000" rIns="72000" bIns="72000">
            <a:normAutofit/>
          </a:bodyPr>
          <a:lstStyle>
            <a:lvl1pPr marL="180000" indent="-180000">
              <a:buFont typeface="Arial" pitchFamily="34" charset="0"/>
              <a:buChar char="•"/>
              <a:defRPr sz="1200" b="1">
                <a:solidFill>
                  <a:schemeClr val="tx2"/>
                </a:solidFill>
              </a:defRPr>
            </a:lvl1pPr>
          </a:lstStyle>
          <a:p>
            <a:pPr lvl="0"/>
            <a:r>
              <a:rPr lang="ru-RU" dirty="0" smtClean="0"/>
              <a:t>Образец текста</a:t>
            </a:r>
          </a:p>
        </p:txBody>
      </p:sp>
      <p:sp>
        <p:nvSpPr>
          <p:cNvPr id="8" name="Текст 5"/>
          <p:cNvSpPr>
            <a:spLocks noGrp="1"/>
          </p:cNvSpPr>
          <p:nvPr>
            <p:ph type="body" sz="quarter" idx="16"/>
          </p:nvPr>
        </p:nvSpPr>
        <p:spPr>
          <a:xfrm>
            <a:off x="6357600" y="2192384"/>
            <a:ext cx="2498400" cy="3934095"/>
          </a:xfrm>
          <a:solidFill>
            <a:schemeClr val="accent6"/>
          </a:solidFill>
          <a:ln w="12700">
            <a:solidFill>
              <a:schemeClr val="bg1"/>
            </a:solidFill>
          </a:ln>
        </p:spPr>
        <p:txBody>
          <a:bodyPr lIns="72000" tIns="72000" rIns="72000" bIns="72000">
            <a:normAutofit/>
          </a:bodyPr>
          <a:lstStyle>
            <a:lvl1pPr marL="180000" indent="-180000">
              <a:buFont typeface="Arial" pitchFamily="34" charset="0"/>
              <a:buChar char="•"/>
              <a:defRPr sz="1200" b="1">
                <a:solidFill>
                  <a:schemeClr val="tx2"/>
                </a:solidFill>
              </a:defRPr>
            </a:lvl1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Текстовой бл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Текст 5"/>
          <p:cNvSpPr>
            <a:spLocks noGrp="1"/>
          </p:cNvSpPr>
          <p:nvPr>
            <p:ph type="body" sz="quarter" idx="11"/>
          </p:nvPr>
        </p:nvSpPr>
        <p:spPr>
          <a:xfrm>
            <a:off x="3042000" y="1803861"/>
            <a:ext cx="3045600" cy="4320000"/>
          </a:xfrm>
          <a:solidFill>
            <a:schemeClr val="accent6"/>
          </a:solidFill>
        </p:spPr>
        <p:txBody>
          <a:bodyPr lIns="72000" tIns="72000" rIns="72000" bIns="72000">
            <a:normAutofit/>
          </a:bodyPr>
          <a:lstStyle>
            <a:lvl1pPr marL="180000" indent="-180000">
              <a:buFont typeface="Arial" pitchFamily="34" charset="0"/>
              <a:buChar char="•"/>
              <a:defRPr sz="1200" b="1"/>
            </a:lvl1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Текстовой бл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4" name="Текст 5"/>
          <p:cNvSpPr>
            <a:spLocks noGrp="1"/>
          </p:cNvSpPr>
          <p:nvPr>
            <p:ph type="body" sz="quarter" idx="12"/>
          </p:nvPr>
        </p:nvSpPr>
        <p:spPr>
          <a:xfrm>
            <a:off x="6098400" y="1803861"/>
            <a:ext cx="2757600" cy="4320000"/>
          </a:xfrm>
          <a:solidFill>
            <a:schemeClr val="accent6"/>
          </a:solidFill>
        </p:spPr>
        <p:txBody>
          <a:bodyPr lIns="72000" tIns="72000" rIns="72000" bIns="72000">
            <a:normAutofit/>
          </a:bodyPr>
          <a:lstStyle>
            <a:lvl1pPr marL="180000" indent="-180000">
              <a:buFont typeface="Arial" pitchFamily="34" charset="0"/>
              <a:buChar char="•"/>
              <a:defRPr sz="1200" b="1"/>
            </a:lvl1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Только заголовок (верс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4" name="Text Placeholder 3"/>
          <p:cNvSpPr>
            <a:spLocks noGrp="1"/>
          </p:cNvSpPr>
          <p:nvPr>
            <p:ph type="body" sz="quarter" idx="10" hasCustomPrompt="1"/>
          </p:nvPr>
        </p:nvSpPr>
        <p:spPr>
          <a:xfrm>
            <a:off x="288000" y="1814400"/>
            <a:ext cx="8568000" cy="439200"/>
          </a:xfrm>
        </p:spPr>
        <p:txBody>
          <a:bodyPr/>
          <a:lstStyle>
            <a:lvl1pPr>
              <a:buNone/>
              <a:defRPr/>
            </a:lvl1pPr>
          </a:lstStyle>
          <a:p>
            <a:pPr lvl="0"/>
            <a:r>
              <a:rPr lang="ru-RU" dirty="0" smtClean="0"/>
              <a:t>Образец подзаголовка</a:t>
            </a:r>
            <a:endParaRPr lang="en-US" dirty="0" smtClean="0"/>
          </a:p>
        </p:txBody>
      </p:sp>
    </p:spTree>
    <p:extLst>
      <p:ext uri="{BB962C8B-B14F-4D97-AF65-F5344CB8AC3E}">
        <p14:creationId xmlns:p14="http://schemas.microsoft.com/office/powerpoint/2010/main" val="182852985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Заголовок и объект (верс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4" name="Text Placeholder 3"/>
          <p:cNvSpPr>
            <a:spLocks noGrp="1"/>
          </p:cNvSpPr>
          <p:nvPr>
            <p:ph type="body" sz="quarter" idx="10" hasCustomPrompt="1"/>
          </p:nvPr>
        </p:nvSpPr>
        <p:spPr>
          <a:xfrm>
            <a:off x="288000" y="1814400"/>
            <a:ext cx="8568000" cy="439200"/>
          </a:xfrm>
        </p:spPr>
        <p:txBody>
          <a:bodyPr/>
          <a:lstStyle>
            <a:lvl1pPr>
              <a:buNone/>
              <a:defRPr/>
            </a:lvl1pPr>
          </a:lstStyle>
          <a:p>
            <a:pPr lvl="0"/>
            <a:r>
              <a:rPr lang="ru-RU" dirty="0" smtClean="0"/>
              <a:t>Образец подзаголовка</a:t>
            </a:r>
            <a:endParaRPr lang="en-US" dirty="0" smtClean="0"/>
          </a:p>
        </p:txBody>
      </p:sp>
      <p:sp>
        <p:nvSpPr>
          <p:cNvPr id="5" name="Content Placeholder 4"/>
          <p:cNvSpPr>
            <a:spLocks noGrp="1"/>
          </p:cNvSpPr>
          <p:nvPr>
            <p:ph sz="quarter" idx="11"/>
          </p:nvPr>
        </p:nvSpPr>
        <p:spPr>
          <a:xfrm>
            <a:off x="288000" y="2260799"/>
            <a:ext cx="8569325" cy="3866400"/>
          </a:xfrm>
        </p:spPr>
        <p:txBody>
          <a:bodyPr/>
          <a:lstStyle>
            <a:lvl1pPr>
              <a:buFont typeface="Arial" pitchFamily="34" charset="0"/>
              <a:buChar char="•"/>
              <a:defRPr/>
            </a:lvl1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383107184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4" name="Text Placeholder 3"/>
          <p:cNvSpPr>
            <a:spLocks noGrp="1"/>
          </p:cNvSpPr>
          <p:nvPr>
            <p:ph type="body" sz="quarter" idx="10" hasCustomPrompt="1"/>
          </p:nvPr>
        </p:nvSpPr>
        <p:spPr>
          <a:xfrm>
            <a:off x="288000" y="1814400"/>
            <a:ext cx="8568000" cy="439200"/>
          </a:xfrm>
        </p:spPr>
        <p:txBody>
          <a:bodyPr/>
          <a:lstStyle>
            <a:lvl1pPr>
              <a:buNone/>
              <a:defRPr/>
            </a:lvl1pPr>
          </a:lstStyle>
          <a:p>
            <a:pPr lvl="0"/>
            <a:r>
              <a:rPr lang="ru-RU" dirty="0" smtClean="0"/>
              <a:t>Образец подзаголовка</a:t>
            </a:r>
            <a:endParaRPr lang="en-US" dirty="0" smtClean="0"/>
          </a:p>
        </p:txBody>
      </p:sp>
      <p:sp>
        <p:nvSpPr>
          <p:cNvPr id="6" name="Содержимое 2"/>
          <p:cNvSpPr>
            <a:spLocks noGrp="1"/>
          </p:cNvSpPr>
          <p:nvPr>
            <p:ph idx="1"/>
          </p:nvPr>
        </p:nvSpPr>
        <p:spPr>
          <a:xfrm>
            <a:off x="288000" y="2259807"/>
            <a:ext cx="4212000" cy="3550594"/>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Содержимое 2"/>
          <p:cNvSpPr>
            <a:spLocks noGrp="1"/>
          </p:cNvSpPr>
          <p:nvPr>
            <p:ph idx="11"/>
          </p:nvPr>
        </p:nvSpPr>
        <p:spPr>
          <a:xfrm>
            <a:off x="4647600" y="2259807"/>
            <a:ext cx="4212000" cy="3550594"/>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290882664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Объект и рисунок справа (верс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4" name="Text Placeholder 3"/>
          <p:cNvSpPr>
            <a:spLocks noGrp="1"/>
          </p:cNvSpPr>
          <p:nvPr>
            <p:ph type="body" sz="quarter" idx="10" hasCustomPrompt="1"/>
          </p:nvPr>
        </p:nvSpPr>
        <p:spPr>
          <a:xfrm>
            <a:off x="288000" y="1814400"/>
            <a:ext cx="8568000" cy="439200"/>
          </a:xfrm>
        </p:spPr>
        <p:txBody>
          <a:bodyPr/>
          <a:lstStyle>
            <a:lvl1pPr>
              <a:buNone/>
              <a:defRPr/>
            </a:lvl1pPr>
          </a:lstStyle>
          <a:p>
            <a:pPr lvl="0"/>
            <a:r>
              <a:rPr lang="ru-RU" dirty="0" smtClean="0"/>
              <a:t>Образец подзаголовка</a:t>
            </a:r>
            <a:endParaRPr lang="en-US" dirty="0" smtClean="0"/>
          </a:p>
        </p:txBody>
      </p:sp>
      <p:sp>
        <p:nvSpPr>
          <p:cNvPr id="6" name="Содержимое 2"/>
          <p:cNvSpPr>
            <a:spLocks noGrp="1"/>
          </p:cNvSpPr>
          <p:nvPr>
            <p:ph idx="1"/>
          </p:nvPr>
        </p:nvSpPr>
        <p:spPr>
          <a:xfrm>
            <a:off x="288000" y="2259807"/>
            <a:ext cx="4212000" cy="3550594"/>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9" name="Рисунок 8"/>
          <p:cNvSpPr>
            <a:spLocks noGrp="1"/>
          </p:cNvSpPr>
          <p:nvPr>
            <p:ph type="pic" sz="quarter" idx="12"/>
          </p:nvPr>
        </p:nvSpPr>
        <p:spPr>
          <a:xfrm>
            <a:off x="4647600" y="2260801"/>
            <a:ext cx="4212000" cy="3549600"/>
          </a:xfrm>
        </p:spPr>
        <p:txBody>
          <a:bodyPr/>
          <a:lstStyle/>
          <a:p>
            <a:endParaRPr lang="ru-RU"/>
          </a:p>
        </p:txBody>
      </p:sp>
    </p:spTree>
    <p:extLst>
      <p:ext uri="{BB962C8B-B14F-4D97-AF65-F5344CB8AC3E}">
        <p14:creationId xmlns:p14="http://schemas.microsoft.com/office/powerpoint/2010/main" val="29088266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ontacts2">
    <p:spTree>
      <p:nvGrpSpPr>
        <p:cNvPr id="1" name=""/>
        <p:cNvGrpSpPr/>
        <p:nvPr/>
      </p:nvGrpSpPr>
      <p:grpSpPr>
        <a:xfrm>
          <a:off x="0" y="0"/>
          <a:ext cx="0" cy="0"/>
          <a:chOff x="0" y="0"/>
          <a:chExt cx="0" cy="0"/>
        </a:xfrm>
      </p:grpSpPr>
      <p:sp>
        <p:nvSpPr>
          <p:cNvPr id="9" name="Freeform 11"/>
          <p:cNvSpPr>
            <a:spLocks noChangeAspect="1"/>
          </p:cNvSpPr>
          <p:nvPr/>
        </p:nvSpPr>
        <p:spPr bwMode="gray">
          <a:xfrm>
            <a:off x="287338" y="0"/>
            <a:ext cx="161925" cy="554038"/>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a:lstStyle/>
          <a:p>
            <a:pPr algn="ctr">
              <a:defRPr/>
            </a:pPr>
            <a:endParaRPr lang="en-GB"/>
          </a:p>
        </p:txBody>
      </p:sp>
      <p:sp>
        <p:nvSpPr>
          <p:cNvPr id="10" name="Freeform 12"/>
          <p:cNvSpPr>
            <a:spLocks noChangeAspect="1"/>
          </p:cNvSpPr>
          <p:nvPr/>
        </p:nvSpPr>
        <p:spPr bwMode="gray">
          <a:xfrm>
            <a:off x="287338" y="6238875"/>
            <a:ext cx="161925" cy="615950"/>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a:lstStyle/>
          <a:p>
            <a:pPr algn="ctr">
              <a:defRPr/>
            </a:pPr>
            <a:endParaRPr lang="en-GB"/>
          </a:p>
        </p:txBody>
      </p:sp>
      <p:sp>
        <p:nvSpPr>
          <p:cNvPr id="11" name="Прямоугольник 10"/>
          <p:cNvSpPr/>
          <p:nvPr/>
        </p:nvSpPr>
        <p:spPr>
          <a:xfrm>
            <a:off x="282078" y="1757736"/>
            <a:ext cx="8568000" cy="1760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l" defTabSz="914400" rtl="0" eaLnBrk="1" fontAlgn="base" latinLnBrk="0" hangingPunct="1">
              <a:lnSpc>
                <a:spcPct val="100000"/>
              </a:lnSpc>
              <a:spcBef>
                <a:spcPts val="600"/>
              </a:spcBef>
              <a:spcAft>
                <a:spcPct val="0"/>
              </a:spcAft>
              <a:buClrTx/>
              <a:buSzTx/>
              <a:buFontTx/>
              <a:buNone/>
              <a:tabLst/>
              <a:defRPr/>
            </a:pPr>
            <a:r>
              <a:rPr lang="en-US" sz="1400" b="0" kern="0" dirty="0" smtClean="0">
                <a:solidFill>
                  <a:srgbClr val="685040"/>
                </a:solidFill>
                <a:latin typeface="+mn-lt"/>
                <a:cs typeface="+mn-cs"/>
              </a:rPr>
              <a:t>Business center “Preo-8”, </a:t>
            </a:r>
            <a:r>
              <a:rPr lang="en-US" sz="1400" b="0" kern="0" dirty="0" err="1" smtClean="0">
                <a:solidFill>
                  <a:srgbClr val="685040"/>
                </a:solidFill>
                <a:latin typeface="+mn-lt"/>
                <a:cs typeface="+mn-cs"/>
              </a:rPr>
              <a:t>Preobrazhenskaya</a:t>
            </a:r>
            <a:r>
              <a:rPr lang="en-US" sz="1400" b="0" kern="0" dirty="0" smtClean="0">
                <a:solidFill>
                  <a:srgbClr val="685040"/>
                </a:solidFill>
                <a:latin typeface="+mn-lt"/>
                <a:cs typeface="+mn-cs"/>
              </a:rPr>
              <a:t> Sq. 8,</a:t>
            </a:r>
            <a:endParaRPr lang="ru-RU" sz="1400" b="0" kern="0" dirty="0" smtClean="0">
              <a:solidFill>
                <a:srgbClr val="685040"/>
              </a:solidFill>
              <a:latin typeface="+mn-lt"/>
              <a:cs typeface="+mn-cs"/>
            </a:endParaRPr>
          </a:p>
          <a:p>
            <a:pPr marL="0" marR="0" indent="0" algn="l" defTabSz="914400" rtl="0" eaLnBrk="1" fontAlgn="base" latinLnBrk="0" hangingPunct="1">
              <a:lnSpc>
                <a:spcPct val="100000"/>
              </a:lnSpc>
              <a:spcBef>
                <a:spcPts val="600"/>
              </a:spcBef>
              <a:spcAft>
                <a:spcPct val="0"/>
              </a:spcAft>
              <a:buClrTx/>
              <a:buSzTx/>
              <a:buFontTx/>
              <a:buNone/>
              <a:tabLst/>
              <a:defRPr/>
            </a:pPr>
            <a:r>
              <a:rPr lang="en-US" sz="1400" b="0" kern="0" dirty="0" smtClean="0">
                <a:solidFill>
                  <a:srgbClr val="685040"/>
                </a:solidFill>
                <a:latin typeface="+mn-lt"/>
                <a:cs typeface="+mn-cs"/>
              </a:rPr>
              <a:t>Moscow 107061</a:t>
            </a:r>
          </a:p>
          <a:p>
            <a:pPr algn="l">
              <a:spcBef>
                <a:spcPts val="600"/>
              </a:spcBef>
              <a:defRPr/>
            </a:pPr>
            <a:r>
              <a:rPr lang="en-US" sz="1400" b="0" kern="0" dirty="0" smtClean="0">
                <a:solidFill>
                  <a:srgbClr val="685040"/>
                </a:solidFill>
                <a:latin typeface="+mn-lt"/>
                <a:cs typeface="+mn-cs"/>
              </a:rPr>
              <a:t>Tel.:   (495) 797 5665</a:t>
            </a:r>
          </a:p>
          <a:p>
            <a:pPr algn="l">
              <a:spcBef>
                <a:spcPts val="600"/>
              </a:spcBef>
              <a:defRPr/>
            </a:pPr>
            <a:r>
              <a:rPr lang="en-US" sz="1400" b="0" kern="0" dirty="0" smtClean="0">
                <a:solidFill>
                  <a:srgbClr val="685040"/>
                </a:solidFill>
                <a:latin typeface="+mn-lt"/>
                <a:cs typeface="+mn-cs"/>
              </a:rPr>
              <a:t>Fax:   (495) 797 5660</a:t>
            </a:r>
          </a:p>
          <a:p>
            <a:pPr algn="l">
              <a:spcBef>
                <a:spcPts val="600"/>
              </a:spcBef>
              <a:defRPr/>
            </a:pPr>
            <a:r>
              <a:rPr lang="en-US" sz="1400" b="0" kern="0" dirty="0" smtClean="0">
                <a:solidFill>
                  <a:srgbClr val="685040"/>
                </a:solidFill>
                <a:latin typeface="+mn-lt"/>
                <a:cs typeface="+mn-cs"/>
              </a:rPr>
              <a:t>reception@bdo.ru</a:t>
            </a:r>
          </a:p>
          <a:p>
            <a:pPr algn="l">
              <a:spcBef>
                <a:spcPts val="600"/>
              </a:spcBef>
              <a:defRPr/>
            </a:pPr>
            <a:r>
              <a:rPr lang="en-US" sz="1400" b="0" kern="0" dirty="0" smtClean="0">
                <a:solidFill>
                  <a:srgbClr val="685040"/>
                </a:solidFill>
                <a:latin typeface="+mn-lt"/>
                <a:cs typeface="+mn-cs"/>
              </a:rPr>
              <a:t>www.bdo.ru</a:t>
            </a:r>
            <a:endParaRPr lang="en-US" sz="1400" b="0" kern="0" dirty="0">
              <a:solidFill>
                <a:srgbClr val="685040"/>
              </a:solidFill>
              <a:latin typeface="+mn-lt"/>
              <a:cs typeface="+mn-cs"/>
            </a:endParaRPr>
          </a:p>
        </p:txBody>
      </p:sp>
      <p:sp>
        <p:nvSpPr>
          <p:cNvPr id="12" name="Прямоугольник 11"/>
          <p:cNvSpPr/>
          <p:nvPr/>
        </p:nvSpPr>
        <p:spPr>
          <a:xfrm>
            <a:off x="280936" y="4343610"/>
            <a:ext cx="8568000" cy="1790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l">
              <a:spcBef>
                <a:spcPts val="600"/>
              </a:spcBef>
              <a:defRPr/>
            </a:pPr>
            <a:r>
              <a:rPr lang="en-US" sz="700" b="0" dirty="0" smtClean="0">
                <a:solidFill>
                  <a:srgbClr val="685040"/>
                </a:solidFill>
              </a:rPr>
              <a:t>This document may only be used for a general understanding of the subject it covers. Information presented within this document is not recommended to be used as professional advice on any specific issue. Expert advice is required before any actions are taken based on this document. BDO in Russia, its partners, employees and agents accept no responsibility for any losses incurred in connection with any actions </a:t>
            </a:r>
            <a:br>
              <a:rPr lang="en-US" sz="700" b="0" dirty="0" smtClean="0">
                <a:solidFill>
                  <a:srgbClr val="685040"/>
                </a:solidFill>
              </a:rPr>
            </a:br>
            <a:r>
              <a:rPr lang="en-US" sz="700" b="0" dirty="0" smtClean="0">
                <a:solidFill>
                  <a:srgbClr val="685040"/>
                </a:solidFill>
              </a:rPr>
              <a:t>or decisions taken based on the information contained within this document.</a:t>
            </a:r>
          </a:p>
          <a:p>
            <a:pPr algn="l">
              <a:spcBef>
                <a:spcPts val="600"/>
              </a:spcBef>
              <a:defRPr/>
            </a:pPr>
            <a:r>
              <a:rPr lang="en-US" sz="700" b="0" dirty="0" smtClean="0">
                <a:solidFill>
                  <a:srgbClr val="685040"/>
                </a:solidFill>
              </a:rPr>
              <a:t>BDO ZAO, «BDO </a:t>
            </a:r>
            <a:r>
              <a:rPr lang="en-US" sz="700" b="0" dirty="0" err="1" smtClean="0">
                <a:solidFill>
                  <a:srgbClr val="685040"/>
                </a:solidFill>
              </a:rPr>
              <a:t>Unicon</a:t>
            </a:r>
            <a:r>
              <a:rPr lang="en-US" sz="700" b="0" dirty="0" smtClean="0">
                <a:solidFill>
                  <a:srgbClr val="685040"/>
                </a:solidFill>
              </a:rPr>
              <a:t> Consulting» LLC, ZAO BDO </a:t>
            </a:r>
            <a:r>
              <a:rPr lang="en-US" sz="700" b="0" dirty="0" err="1" smtClean="0">
                <a:solidFill>
                  <a:srgbClr val="685040"/>
                </a:solidFill>
              </a:rPr>
              <a:t>Unicon</a:t>
            </a:r>
            <a:r>
              <a:rPr lang="en-US" sz="700" b="0" dirty="0" smtClean="0">
                <a:solidFill>
                  <a:srgbClr val="685040"/>
                </a:solidFill>
              </a:rPr>
              <a:t> Business Solutions, BDO </a:t>
            </a:r>
            <a:r>
              <a:rPr lang="en-US" sz="700" b="0" dirty="0" err="1" smtClean="0">
                <a:solidFill>
                  <a:srgbClr val="685040"/>
                </a:solidFill>
              </a:rPr>
              <a:t>Unicon</a:t>
            </a:r>
            <a:r>
              <a:rPr lang="en-US" sz="700" b="0" dirty="0" smtClean="0">
                <a:solidFill>
                  <a:srgbClr val="685040"/>
                </a:solidFill>
              </a:rPr>
              <a:t> Application Outsourcing ZAO, BDO </a:t>
            </a:r>
            <a:r>
              <a:rPr lang="en-US" sz="700" b="0" dirty="0" err="1" smtClean="0">
                <a:solidFill>
                  <a:srgbClr val="685040"/>
                </a:solidFill>
              </a:rPr>
              <a:t>Unicon</a:t>
            </a:r>
            <a:r>
              <a:rPr lang="en-US" sz="700" b="0" dirty="0" smtClean="0">
                <a:solidFill>
                  <a:srgbClr val="685040"/>
                </a:solidFill>
              </a:rPr>
              <a:t> Business Services ZAO, registered under the laws of the Russian Federation, </a:t>
            </a:r>
            <a:br>
              <a:rPr lang="en-US" sz="700" b="0" dirty="0" smtClean="0">
                <a:solidFill>
                  <a:srgbClr val="685040"/>
                </a:solidFill>
              </a:rPr>
            </a:br>
            <a:r>
              <a:rPr lang="en-US" sz="700" b="0" dirty="0" smtClean="0">
                <a:solidFill>
                  <a:srgbClr val="685040"/>
                </a:solidFill>
              </a:rPr>
              <a:t>are members of BDO International Limited, a UK company limited by guarantee, and forms part of the international BDO network of independent member firms. BDO is the brand name for the BDO network </a:t>
            </a:r>
            <a:br>
              <a:rPr lang="en-US" sz="700" b="0" dirty="0" smtClean="0">
                <a:solidFill>
                  <a:srgbClr val="685040"/>
                </a:solidFill>
              </a:rPr>
            </a:br>
            <a:r>
              <a:rPr lang="en-US" sz="700" b="0" dirty="0" smtClean="0">
                <a:solidFill>
                  <a:srgbClr val="685040"/>
                </a:solidFill>
              </a:rPr>
              <a:t>and for each of the BDO Member Firms.</a:t>
            </a:r>
          </a:p>
          <a:p>
            <a:pPr algn="l">
              <a:spcBef>
                <a:spcPts val="600"/>
              </a:spcBef>
              <a:defRPr/>
            </a:pPr>
            <a:r>
              <a:rPr lang="en-US" sz="700" b="0" dirty="0" smtClean="0">
                <a:solidFill>
                  <a:srgbClr val="685040"/>
                </a:solidFill>
              </a:rPr>
              <a:t> © 2013 BDO ZAO. All rights reserved.</a:t>
            </a:r>
            <a:endParaRPr lang="en-US" sz="700" b="0" dirty="0">
              <a:solidFill>
                <a:srgbClr val="685040"/>
              </a:solidFill>
            </a:endParaRPr>
          </a:p>
        </p:txBody>
      </p:sp>
      <p:sp>
        <p:nvSpPr>
          <p:cNvPr id="13" name="Прямоугольник 12"/>
          <p:cNvSpPr/>
          <p:nvPr/>
        </p:nvSpPr>
        <p:spPr>
          <a:xfrm>
            <a:off x="290869" y="869370"/>
            <a:ext cx="8568000" cy="981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en-US" sz="3200" b="1" dirty="0" smtClean="0">
                <a:solidFill>
                  <a:schemeClr val="accent1"/>
                </a:solidFill>
              </a:rPr>
              <a:t>Contact information</a:t>
            </a:r>
            <a:endParaRPr lang="ru-RU" sz="3200" b="1" dirty="0">
              <a:solidFill>
                <a:schemeClr val="accent1"/>
              </a:solidFill>
            </a:endParaRPr>
          </a:p>
        </p:txBody>
      </p:sp>
      <p:pic>
        <p:nvPicPr>
          <p:cNvPr id="7" name="Picture 7" descr="BDO_Logo_RGB 100%"/>
          <p:cNvPicPr>
            <a:picLocks noChangeAspect="1" noChangeArrowheads="1"/>
          </p:cNvPicPr>
          <p:nvPr/>
        </p:nvPicPr>
        <p:blipFill>
          <a:blip r:embed="rId2" cstate="print"/>
          <a:srcRect/>
          <a:stretch>
            <a:fillRect/>
          </a:stretch>
        </p:blipFill>
        <p:spPr bwMode="auto">
          <a:xfrm>
            <a:off x="7881938" y="6305550"/>
            <a:ext cx="974725" cy="374650"/>
          </a:xfrm>
          <a:prstGeom prst="rect">
            <a:avLst/>
          </a:prstGeom>
          <a:noFill/>
          <a:ln w="9525">
            <a:noFill/>
            <a:miter lim="800000"/>
            <a:headEnd/>
            <a:tailEnd/>
          </a:ln>
        </p:spPr>
      </p:pic>
    </p:spTree>
    <p:extLst>
      <p:ext uri="{BB962C8B-B14F-4D97-AF65-F5344CB8AC3E}">
        <p14:creationId xmlns:p14="http://schemas.microsoft.com/office/powerpoint/2010/main" val="154779240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Объект и рисунок слева (верс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4" name="Text Placeholder 3"/>
          <p:cNvSpPr>
            <a:spLocks noGrp="1"/>
          </p:cNvSpPr>
          <p:nvPr>
            <p:ph type="body" sz="quarter" idx="10" hasCustomPrompt="1"/>
          </p:nvPr>
        </p:nvSpPr>
        <p:spPr>
          <a:xfrm>
            <a:off x="288000" y="1814400"/>
            <a:ext cx="8568000" cy="439200"/>
          </a:xfrm>
        </p:spPr>
        <p:txBody>
          <a:bodyPr/>
          <a:lstStyle>
            <a:lvl1pPr>
              <a:buNone/>
              <a:defRPr/>
            </a:lvl1pPr>
          </a:lstStyle>
          <a:p>
            <a:pPr lvl="0"/>
            <a:r>
              <a:rPr lang="ru-RU" dirty="0" smtClean="0"/>
              <a:t>Образец подзаголовка</a:t>
            </a:r>
            <a:endParaRPr lang="en-US" dirty="0" smtClean="0"/>
          </a:p>
        </p:txBody>
      </p:sp>
      <p:sp>
        <p:nvSpPr>
          <p:cNvPr id="9" name="Рисунок 8"/>
          <p:cNvSpPr>
            <a:spLocks noGrp="1"/>
          </p:cNvSpPr>
          <p:nvPr>
            <p:ph type="pic" sz="quarter" idx="12"/>
          </p:nvPr>
        </p:nvSpPr>
        <p:spPr>
          <a:xfrm>
            <a:off x="288000" y="2260801"/>
            <a:ext cx="4212000" cy="3549600"/>
          </a:xfrm>
        </p:spPr>
        <p:txBody>
          <a:bodyPr/>
          <a:lstStyle/>
          <a:p>
            <a:endParaRPr lang="ru-RU"/>
          </a:p>
        </p:txBody>
      </p:sp>
      <p:sp>
        <p:nvSpPr>
          <p:cNvPr id="7" name="Содержимое 2"/>
          <p:cNvSpPr>
            <a:spLocks noGrp="1"/>
          </p:cNvSpPr>
          <p:nvPr>
            <p:ph idx="11"/>
          </p:nvPr>
        </p:nvSpPr>
        <p:spPr>
          <a:xfrm>
            <a:off x="4647600" y="2259807"/>
            <a:ext cx="4212000" cy="3550594"/>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290882664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 объекта (верс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4" name="Text Placeholder 3"/>
          <p:cNvSpPr>
            <a:spLocks noGrp="1"/>
          </p:cNvSpPr>
          <p:nvPr>
            <p:ph type="body" sz="quarter" idx="10" hasCustomPrompt="1"/>
          </p:nvPr>
        </p:nvSpPr>
        <p:spPr>
          <a:xfrm>
            <a:off x="288000" y="1814400"/>
            <a:ext cx="8568000" cy="439200"/>
          </a:xfrm>
        </p:spPr>
        <p:txBody>
          <a:bodyPr/>
          <a:lstStyle>
            <a:lvl1pPr>
              <a:buNone/>
              <a:defRPr/>
            </a:lvl1pPr>
          </a:lstStyle>
          <a:p>
            <a:pPr lvl="0"/>
            <a:r>
              <a:rPr lang="ru-RU" dirty="0" smtClean="0"/>
              <a:t>Образец подзаголовка</a:t>
            </a:r>
            <a:endParaRPr lang="en-US" dirty="0" smtClean="0"/>
          </a:p>
        </p:txBody>
      </p:sp>
      <p:sp>
        <p:nvSpPr>
          <p:cNvPr id="6" name="Содержимое 2"/>
          <p:cNvSpPr>
            <a:spLocks noGrp="1"/>
          </p:cNvSpPr>
          <p:nvPr>
            <p:ph idx="1"/>
          </p:nvPr>
        </p:nvSpPr>
        <p:spPr>
          <a:xfrm>
            <a:off x="288000" y="2259807"/>
            <a:ext cx="8568000" cy="169920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Content Placeholder 4"/>
          <p:cNvSpPr>
            <a:spLocks noGrp="1"/>
          </p:cNvSpPr>
          <p:nvPr>
            <p:ph sz="quarter" idx="12" hasCustomPrompt="1"/>
          </p:nvPr>
        </p:nvSpPr>
        <p:spPr>
          <a:xfrm>
            <a:off x="288000" y="4111201"/>
            <a:ext cx="8568000" cy="1699200"/>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384044176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Объект и рисунок снизу (верс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4" name="Text Placeholder 3"/>
          <p:cNvSpPr>
            <a:spLocks noGrp="1"/>
          </p:cNvSpPr>
          <p:nvPr>
            <p:ph type="body" sz="quarter" idx="10" hasCustomPrompt="1"/>
          </p:nvPr>
        </p:nvSpPr>
        <p:spPr>
          <a:xfrm>
            <a:off x="288000" y="1814400"/>
            <a:ext cx="8568000" cy="439200"/>
          </a:xfrm>
        </p:spPr>
        <p:txBody>
          <a:bodyPr/>
          <a:lstStyle>
            <a:lvl1pPr>
              <a:buNone/>
              <a:defRPr/>
            </a:lvl1pPr>
          </a:lstStyle>
          <a:p>
            <a:pPr lvl="0"/>
            <a:r>
              <a:rPr lang="ru-RU" dirty="0" smtClean="0"/>
              <a:t>Образец подзаголовка</a:t>
            </a:r>
            <a:endParaRPr lang="en-US" dirty="0" smtClean="0"/>
          </a:p>
        </p:txBody>
      </p:sp>
      <p:sp>
        <p:nvSpPr>
          <p:cNvPr id="6" name="Содержимое 2"/>
          <p:cNvSpPr>
            <a:spLocks noGrp="1"/>
          </p:cNvSpPr>
          <p:nvPr>
            <p:ph idx="1"/>
          </p:nvPr>
        </p:nvSpPr>
        <p:spPr>
          <a:xfrm>
            <a:off x="288000" y="2259807"/>
            <a:ext cx="8568000" cy="169920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8" name="Рисунок 7"/>
          <p:cNvSpPr>
            <a:spLocks noGrp="1"/>
          </p:cNvSpPr>
          <p:nvPr>
            <p:ph type="pic" sz="quarter" idx="13"/>
          </p:nvPr>
        </p:nvSpPr>
        <p:spPr>
          <a:xfrm>
            <a:off x="288000" y="4111201"/>
            <a:ext cx="8568000" cy="1699200"/>
          </a:xfrm>
        </p:spPr>
        <p:txBody>
          <a:bodyPr/>
          <a:lstStyle/>
          <a:p>
            <a:endParaRPr lang="ru-RU"/>
          </a:p>
        </p:txBody>
      </p:sp>
    </p:spTree>
    <p:extLst>
      <p:ext uri="{BB962C8B-B14F-4D97-AF65-F5344CB8AC3E}">
        <p14:creationId xmlns:p14="http://schemas.microsoft.com/office/powerpoint/2010/main" val="384044176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блок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4" name="Text Placeholder 3"/>
          <p:cNvSpPr>
            <a:spLocks noGrp="1"/>
          </p:cNvSpPr>
          <p:nvPr>
            <p:ph type="body" sz="quarter" idx="10" hasCustomPrompt="1"/>
          </p:nvPr>
        </p:nvSpPr>
        <p:spPr>
          <a:xfrm>
            <a:off x="288000" y="1814400"/>
            <a:ext cx="8568000" cy="439200"/>
          </a:xfrm>
        </p:spPr>
        <p:txBody>
          <a:bodyPr/>
          <a:lstStyle>
            <a:lvl1pPr>
              <a:buNone/>
              <a:defRPr baseline="0"/>
            </a:lvl1pPr>
          </a:lstStyle>
          <a:p>
            <a:pPr lvl="0"/>
            <a:r>
              <a:rPr lang="ru-RU" dirty="0" smtClean="0"/>
              <a:t>Образец подзаголовка</a:t>
            </a:r>
            <a:endParaRPr lang="en-US" dirty="0" smtClean="0"/>
          </a:p>
        </p:txBody>
      </p:sp>
      <p:sp>
        <p:nvSpPr>
          <p:cNvPr id="8" name="Содержимое 2"/>
          <p:cNvSpPr>
            <a:spLocks noGrp="1"/>
          </p:cNvSpPr>
          <p:nvPr>
            <p:ph idx="1"/>
          </p:nvPr>
        </p:nvSpPr>
        <p:spPr>
          <a:xfrm>
            <a:off x="288000" y="2260800"/>
            <a:ext cx="2754000" cy="354960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9" name="Содержимое 2"/>
          <p:cNvSpPr>
            <a:spLocks noGrp="1"/>
          </p:cNvSpPr>
          <p:nvPr>
            <p:ph idx="11"/>
          </p:nvPr>
        </p:nvSpPr>
        <p:spPr>
          <a:xfrm>
            <a:off x="3192658" y="2260800"/>
            <a:ext cx="2754000" cy="354960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0" name="Содержимое 2"/>
          <p:cNvSpPr>
            <a:spLocks noGrp="1"/>
          </p:cNvSpPr>
          <p:nvPr>
            <p:ph idx="12"/>
          </p:nvPr>
        </p:nvSpPr>
        <p:spPr>
          <a:xfrm>
            <a:off x="6098003" y="2260800"/>
            <a:ext cx="2754000" cy="354960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290882664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4" name="Text Placeholder 3"/>
          <p:cNvSpPr>
            <a:spLocks noGrp="1"/>
          </p:cNvSpPr>
          <p:nvPr>
            <p:ph type="body" sz="quarter" idx="10" hasCustomPrompt="1"/>
          </p:nvPr>
        </p:nvSpPr>
        <p:spPr>
          <a:xfrm>
            <a:off x="288000" y="1814400"/>
            <a:ext cx="8568000" cy="439200"/>
          </a:xfrm>
        </p:spPr>
        <p:txBody>
          <a:bodyPr/>
          <a:lstStyle>
            <a:lvl1pPr>
              <a:buNone/>
              <a:defRPr/>
            </a:lvl1pPr>
          </a:lstStyle>
          <a:p>
            <a:pPr lvl="0"/>
            <a:r>
              <a:rPr lang="ru-RU" dirty="0" smtClean="0"/>
              <a:t>Образец подзаголовка</a:t>
            </a:r>
            <a:endParaRPr lang="en-US" dirty="0" smtClean="0"/>
          </a:p>
        </p:txBody>
      </p:sp>
      <p:sp>
        <p:nvSpPr>
          <p:cNvPr id="6" name="Содержимое 2"/>
          <p:cNvSpPr>
            <a:spLocks noGrp="1"/>
          </p:cNvSpPr>
          <p:nvPr>
            <p:ph idx="1"/>
          </p:nvPr>
        </p:nvSpPr>
        <p:spPr>
          <a:xfrm>
            <a:off x="288000" y="2259807"/>
            <a:ext cx="8568000" cy="169920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Content Placeholder 4"/>
          <p:cNvSpPr>
            <a:spLocks noGrp="1"/>
          </p:cNvSpPr>
          <p:nvPr>
            <p:ph sz="quarter" idx="12" hasCustomPrompt="1"/>
          </p:nvPr>
        </p:nvSpPr>
        <p:spPr>
          <a:xfrm>
            <a:off x="288000" y="4111201"/>
            <a:ext cx="4212000" cy="1699200"/>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9" name="Content Placeholder 8"/>
          <p:cNvSpPr>
            <a:spLocks noGrp="1"/>
          </p:cNvSpPr>
          <p:nvPr>
            <p:ph sz="quarter" idx="13" hasCustomPrompt="1"/>
          </p:nvPr>
        </p:nvSpPr>
        <p:spPr>
          <a:xfrm>
            <a:off x="4647600" y="4111201"/>
            <a:ext cx="4212000" cy="1699200"/>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277585102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 объекта (верс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4" name="Text Placeholder 3"/>
          <p:cNvSpPr>
            <a:spLocks noGrp="1"/>
          </p:cNvSpPr>
          <p:nvPr>
            <p:ph type="body" sz="quarter" idx="10" hasCustomPrompt="1"/>
          </p:nvPr>
        </p:nvSpPr>
        <p:spPr>
          <a:xfrm>
            <a:off x="288000" y="1814400"/>
            <a:ext cx="8568000" cy="439200"/>
          </a:xfrm>
        </p:spPr>
        <p:txBody>
          <a:bodyPr/>
          <a:lstStyle>
            <a:lvl1pPr>
              <a:buNone/>
              <a:defRPr/>
            </a:lvl1pPr>
          </a:lstStyle>
          <a:p>
            <a:pPr lvl="0"/>
            <a:r>
              <a:rPr lang="ru-RU" dirty="0" smtClean="0"/>
              <a:t>Образец подзаголовка</a:t>
            </a:r>
            <a:endParaRPr lang="en-US" dirty="0" smtClean="0"/>
          </a:p>
        </p:txBody>
      </p:sp>
      <p:sp>
        <p:nvSpPr>
          <p:cNvPr id="6" name="Содержимое 2"/>
          <p:cNvSpPr>
            <a:spLocks noGrp="1"/>
          </p:cNvSpPr>
          <p:nvPr>
            <p:ph idx="1"/>
          </p:nvPr>
        </p:nvSpPr>
        <p:spPr>
          <a:xfrm>
            <a:off x="288000" y="2259807"/>
            <a:ext cx="4212000" cy="169920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Содержимое 2"/>
          <p:cNvSpPr>
            <a:spLocks noGrp="1"/>
          </p:cNvSpPr>
          <p:nvPr>
            <p:ph idx="11"/>
          </p:nvPr>
        </p:nvSpPr>
        <p:spPr>
          <a:xfrm>
            <a:off x="4647600" y="2259807"/>
            <a:ext cx="4212000" cy="169920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Content Placeholder 4"/>
          <p:cNvSpPr>
            <a:spLocks noGrp="1"/>
          </p:cNvSpPr>
          <p:nvPr>
            <p:ph sz="quarter" idx="12" hasCustomPrompt="1"/>
          </p:nvPr>
        </p:nvSpPr>
        <p:spPr>
          <a:xfrm>
            <a:off x="288000" y="4111201"/>
            <a:ext cx="8568000" cy="1699200"/>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47108217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Объект и 2 рисунка снизу (верс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4" name="Text Placeholder 3"/>
          <p:cNvSpPr>
            <a:spLocks noGrp="1"/>
          </p:cNvSpPr>
          <p:nvPr>
            <p:ph type="body" sz="quarter" idx="10" hasCustomPrompt="1"/>
          </p:nvPr>
        </p:nvSpPr>
        <p:spPr>
          <a:xfrm>
            <a:off x="288000" y="1814400"/>
            <a:ext cx="8568000" cy="439200"/>
          </a:xfrm>
        </p:spPr>
        <p:txBody>
          <a:bodyPr/>
          <a:lstStyle>
            <a:lvl1pPr>
              <a:buNone/>
              <a:defRPr/>
            </a:lvl1pPr>
          </a:lstStyle>
          <a:p>
            <a:pPr lvl="0"/>
            <a:r>
              <a:rPr lang="ru-RU" dirty="0" smtClean="0"/>
              <a:t>Образец подзаголовка</a:t>
            </a:r>
            <a:endParaRPr lang="en-US" dirty="0" smtClean="0"/>
          </a:p>
        </p:txBody>
      </p:sp>
      <p:sp>
        <p:nvSpPr>
          <p:cNvPr id="6" name="Содержимое 2"/>
          <p:cNvSpPr>
            <a:spLocks noGrp="1"/>
          </p:cNvSpPr>
          <p:nvPr>
            <p:ph idx="1"/>
          </p:nvPr>
        </p:nvSpPr>
        <p:spPr>
          <a:xfrm>
            <a:off x="288000" y="2259807"/>
            <a:ext cx="8568000" cy="169920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8" name="Рисунок 7"/>
          <p:cNvSpPr>
            <a:spLocks noGrp="1"/>
          </p:cNvSpPr>
          <p:nvPr>
            <p:ph type="pic" sz="quarter" idx="14"/>
          </p:nvPr>
        </p:nvSpPr>
        <p:spPr>
          <a:xfrm>
            <a:off x="288000" y="4111201"/>
            <a:ext cx="4212000" cy="1699200"/>
          </a:xfrm>
        </p:spPr>
        <p:txBody>
          <a:bodyPr/>
          <a:lstStyle/>
          <a:p>
            <a:endParaRPr lang="ru-RU" dirty="0"/>
          </a:p>
        </p:txBody>
      </p:sp>
      <p:sp>
        <p:nvSpPr>
          <p:cNvPr id="10" name="Рисунок 7"/>
          <p:cNvSpPr>
            <a:spLocks noGrp="1"/>
          </p:cNvSpPr>
          <p:nvPr>
            <p:ph type="pic" sz="quarter" idx="15"/>
          </p:nvPr>
        </p:nvSpPr>
        <p:spPr>
          <a:xfrm>
            <a:off x="4647600" y="4111201"/>
            <a:ext cx="4212000" cy="1699200"/>
          </a:xfrm>
        </p:spPr>
        <p:txBody>
          <a:bodyPr/>
          <a:lstStyle/>
          <a:p>
            <a:endParaRPr lang="ru-RU" dirty="0"/>
          </a:p>
        </p:txBody>
      </p:sp>
    </p:spTree>
    <p:extLst>
      <p:ext uri="{BB962C8B-B14F-4D97-AF65-F5344CB8AC3E}">
        <p14:creationId xmlns:p14="http://schemas.microsoft.com/office/powerpoint/2010/main" val="277585102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Объект и 2 рисунка сверху (верс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4" name="Text Placeholder 3"/>
          <p:cNvSpPr>
            <a:spLocks noGrp="1"/>
          </p:cNvSpPr>
          <p:nvPr>
            <p:ph type="body" sz="quarter" idx="10" hasCustomPrompt="1"/>
          </p:nvPr>
        </p:nvSpPr>
        <p:spPr>
          <a:xfrm>
            <a:off x="288000" y="1814400"/>
            <a:ext cx="8568000" cy="439200"/>
          </a:xfrm>
        </p:spPr>
        <p:txBody>
          <a:bodyPr/>
          <a:lstStyle>
            <a:lvl1pPr>
              <a:buNone/>
              <a:defRPr/>
            </a:lvl1pPr>
          </a:lstStyle>
          <a:p>
            <a:pPr lvl="0"/>
            <a:r>
              <a:rPr lang="ru-RU" dirty="0" smtClean="0"/>
              <a:t>Образец подзаголовка</a:t>
            </a:r>
            <a:endParaRPr lang="en-US" dirty="0" smtClean="0"/>
          </a:p>
        </p:txBody>
      </p:sp>
      <p:sp>
        <p:nvSpPr>
          <p:cNvPr id="6" name="Содержимое 2"/>
          <p:cNvSpPr>
            <a:spLocks noGrp="1"/>
          </p:cNvSpPr>
          <p:nvPr>
            <p:ph idx="1"/>
          </p:nvPr>
        </p:nvSpPr>
        <p:spPr>
          <a:xfrm>
            <a:off x="288000" y="4111201"/>
            <a:ext cx="8568000" cy="169920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8" name="Рисунок 7"/>
          <p:cNvSpPr>
            <a:spLocks noGrp="1"/>
          </p:cNvSpPr>
          <p:nvPr>
            <p:ph type="pic" sz="quarter" idx="14"/>
          </p:nvPr>
        </p:nvSpPr>
        <p:spPr>
          <a:xfrm>
            <a:off x="288000" y="2259807"/>
            <a:ext cx="4212000" cy="1699200"/>
          </a:xfrm>
        </p:spPr>
        <p:txBody>
          <a:bodyPr/>
          <a:lstStyle/>
          <a:p>
            <a:endParaRPr lang="ru-RU" dirty="0"/>
          </a:p>
        </p:txBody>
      </p:sp>
      <p:sp>
        <p:nvSpPr>
          <p:cNvPr id="10" name="Рисунок 7"/>
          <p:cNvSpPr>
            <a:spLocks noGrp="1"/>
          </p:cNvSpPr>
          <p:nvPr>
            <p:ph type="pic" sz="quarter" idx="15"/>
          </p:nvPr>
        </p:nvSpPr>
        <p:spPr>
          <a:xfrm>
            <a:off x="4647600" y="2259807"/>
            <a:ext cx="4212000" cy="1699200"/>
          </a:xfrm>
        </p:spPr>
        <p:txBody>
          <a:bodyPr/>
          <a:lstStyle/>
          <a:p>
            <a:endParaRPr lang="ru-RU" dirty="0"/>
          </a:p>
        </p:txBody>
      </p:sp>
    </p:spTree>
    <p:extLst>
      <p:ext uri="{BB962C8B-B14F-4D97-AF65-F5344CB8AC3E}">
        <p14:creationId xmlns:p14="http://schemas.microsoft.com/office/powerpoint/2010/main" val="277585102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Два объекта и рисунок сверху (верс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4" name="Text Placeholder 3"/>
          <p:cNvSpPr>
            <a:spLocks noGrp="1"/>
          </p:cNvSpPr>
          <p:nvPr>
            <p:ph type="body" sz="quarter" idx="10" hasCustomPrompt="1"/>
          </p:nvPr>
        </p:nvSpPr>
        <p:spPr>
          <a:xfrm>
            <a:off x="288000" y="1814400"/>
            <a:ext cx="8568000" cy="439200"/>
          </a:xfrm>
        </p:spPr>
        <p:txBody>
          <a:bodyPr/>
          <a:lstStyle>
            <a:lvl1pPr>
              <a:buNone/>
              <a:defRPr/>
            </a:lvl1pPr>
          </a:lstStyle>
          <a:p>
            <a:pPr lvl="0"/>
            <a:r>
              <a:rPr lang="ru-RU" dirty="0" smtClean="0"/>
              <a:t>Образец подзаголовка</a:t>
            </a:r>
            <a:endParaRPr lang="en-US" dirty="0" smtClean="0"/>
          </a:p>
        </p:txBody>
      </p:sp>
      <p:sp>
        <p:nvSpPr>
          <p:cNvPr id="5" name="Content Placeholder 4"/>
          <p:cNvSpPr>
            <a:spLocks noGrp="1"/>
          </p:cNvSpPr>
          <p:nvPr>
            <p:ph sz="quarter" idx="12" hasCustomPrompt="1"/>
          </p:nvPr>
        </p:nvSpPr>
        <p:spPr>
          <a:xfrm>
            <a:off x="288000" y="4111201"/>
            <a:ext cx="4212000" cy="1699200"/>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9" name="Content Placeholder 8"/>
          <p:cNvSpPr>
            <a:spLocks noGrp="1"/>
          </p:cNvSpPr>
          <p:nvPr>
            <p:ph sz="quarter" idx="13" hasCustomPrompt="1"/>
          </p:nvPr>
        </p:nvSpPr>
        <p:spPr>
          <a:xfrm>
            <a:off x="4647600" y="4111201"/>
            <a:ext cx="4212000" cy="1699200"/>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8" name="Рисунок 7"/>
          <p:cNvSpPr>
            <a:spLocks noGrp="1"/>
          </p:cNvSpPr>
          <p:nvPr>
            <p:ph type="pic" sz="quarter" idx="14"/>
          </p:nvPr>
        </p:nvSpPr>
        <p:spPr>
          <a:xfrm>
            <a:off x="288000" y="2259807"/>
            <a:ext cx="8568000" cy="1699200"/>
          </a:xfrm>
        </p:spPr>
        <p:txBody>
          <a:bodyPr/>
          <a:lstStyle/>
          <a:p>
            <a:endParaRPr lang="ru-RU"/>
          </a:p>
        </p:txBody>
      </p:sp>
    </p:spTree>
    <p:extLst>
      <p:ext uri="{BB962C8B-B14F-4D97-AF65-F5344CB8AC3E}">
        <p14:creationId xmlns:p14="http://schemas.microsoft.com/office/powerpoint/2010/main" val="277585102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Два объекта и рисунок снизу (верс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4" name="Text Placeholder 3"/>
          <p:cNvSpPr>
            <a:spLocks noGrp="1"/>
          </p:cNvSpPr>
          <p:nvPr>
            <p:ph type="body" sz="quarter" idx="10" hasCustomPrompt="1"/>
          </p:nvPr>
        </p:nvSpPr>
        <p:spPr>
          <a:xfrm>
            <a:off x="288000" y="1814400"/>
            <a:ext cx="8568000" cy="439200"/>
          </a:xfrm>
        </p:spPr>
        <p:txBody>
          <a:bodyPr/>
          <a:lstStyle>
            <a:lvl1pPr>
              <a:buNone/>
              <a:defRPr/>
            </a:lvl1pPr>
          </a:lstStyle>
          <a:p>
            <a:pPr lvl="0"/>
            <a:r>
              <a:rPr lang="ru-RU" dirty="0" smtClean="0"/>
              <a:t>Образец подзаголовка</a:t>
            </a:r>
            <a:endParaRPr lang="en-US" dirty="0" smtClean="0"/>
          </a:p>
        </p:txBody>
      </p:sp>
      <p:sp>
        <p:nvSpPr>
          <p:cNvPr id="5" name="Content Placeholder 4"/>
          <p:cNvSpPr>
            <a:spLocks noGrp="1"/>
          </p:cNvSpPr>
          <p:nvPr>
            <p:ph sz="quarter" idx="12" hasCustomPrompt="1"/>
          </p:nvPr>
        </p:nvSpPr>
        <p:spPr>
          <a:xfrm>
            <a:off x="288000" y="2259807"/>
            <a:ext cx="4212000" cy="1699200"/>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9" name="Content Placeholder 8"/>
          <p:cNvSpPr>
            <a:spLocks noGrp="1"/>
          </p:cNvSpPr>
          <p:nvPr>
            <p:ph sz="quarter" idx="13" hasCustomPrompt="1"/>
          </p:nvPr>
        </p:nvSpPr>
        <p:spPr>
          <a:xfrm>
            <a:off x="4647600" y="2259807"/>
            <a:ext cx="4212000" cy="1699200"/>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8" name="Рисунок 7"/>
          <p:cNvSpPr>
            <a:spLocks noGrp="1"/>
          </p:cNvSpPr>
          <p:nvPr>
            <p:ph type="pic" sz="quarter" idx="14"/>
          </p:nvPr>
        </p:nvSpPr>
        <p:spPr>
          <a:xfrm>
            <a:off x="288000" y="4111201"/>
            <a:ext cx="8568000" cy="1699200"/>
          </a:xfrm>
        </p:spPr>
        <p:txBody>
          <a:bodyPr/>
          <a:lstStyle/>
          <a:p>
            <a:endParaRPr lang="ru-RU"/>
          </a:p>
        </p:txBody>
      </p:sp>
    </p:spTree>
    <p:extLst>
      <p:ext uri="{BB962C8B-B14F-4D97-AF65-F5344CB8AC3E}">
        <p14:creationId xmlns:p14="http://schemas.microsoft.com/office/powerpoint/2010/main" val="27758510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 объекта (версия1)">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4" name="Text Placeholder 3"/>
          <p:cNvSpPr>
            <a:spLocks noGrp="1"/>
          </p:cNvSpPr>
          <p:nvPr>
            <p:ph type="body" sz="quarter" idx="10" hasCustomPrompt="1"/>
          </p:nvPr>
        </p:nvSpPr>
        <p:spPr>
          <a:xfrm>
            <a:off x="288000" y="1814400"/>
            <a:ext cx="8568000" cy="439200"/>
          </a:xfrm>
        </p:spPr>
        <p:txBody>
          <a:bodyPr/>
          <a:lstStyle>
            <a:lvl1pPr>
              <a:buNone/>
              <a:defRPr/>
            </a:lvl1pPr>
          </a:lstStyle>
          <a:p>
            <a:pPr lvl="0"/>
            <a:r>
              <a:rPr lang="ru-RU" dirty="0" smtClean="0"/>
              <a:t>Образец подзаголовка</a:t>
            </a:r>
            <a:endParaRPr lang="en-US" dirty="0" smtClean="0"/>
          </a:p>
        </p:txBody>
      </p:sp>
      <p:sp>
        <p:nvSpPr>
          <p:cNvPr id="6" name="Содержимое 2"/>
          <p:cNvSpPr>
            <a:spLocks noGrp="1"/>
          </p:cNvSpPr>
          <p:nvPr>
            <p:ph idx="1"/>
          </p:nvPr>
        </p:nvSpPr>
        <p:spPr>
          <a:xfrm>
            <a:off x="288000" y="2259807"/>
            <a:ext cx="4212000" cy="169920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Содержимое 2"/>
          <p:cNvSpPr>
            <a:spLocks noGrp="1"/>
          </p:cNvSpPr>
          <p:nvPr>
            <p:ph idx="11"/>
          </p:nvPr>
        </p:nvSpPr>
        <p:spPr>
          <a:xfrm>
            <a:off x="288000" y="4111201"/>
            <a:ext cx="4212000" cy="169920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9" name="Content Placeholder 8"/>
          <p:cNvSpPr>
            <a:spLocks noGrp="1"/>
          </p:cNvSpPr>
          <p:nvPr>
            <p:ph sz="quarter" idx="13" hasCustomPrompt="1"/>
          </p:nvPr>
        </p:nvSpPr>
        <p:spPr>
          <a:xfrm>
            <a:off x="4647600" y="2259807"/>
            <a:ext cx="4212000" cy="354960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370121182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Объект и 2 рисунка справа (верс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4" name="Text Placeholder 3"/>
          <p:cNvSpPr>
            <a:spLocks noGrp="1"/>
          </p:cNvSpPr>
          <p:nvPr>
            <p:ph type="body" sz="quarter" idx="10" hasCustomPrompt="1"/>
          </p:nvPr>
        </p:nvSpPr>
        <p:spPr>
          <a:xfrm>
            <a:off x="288000" y="1814400"/>
            <a:ext cx="8568000" cy="439200"/>
          </a:xfrm>
        </p:spPr>
        <p:txBody>
          <a:bodyPr/>
          <a:lstStyle>
            <a:lvl1pPr>
              <a:buNone/>
              <a:defRPr/>
            </a:lvl1pPr>
          </a:lstStyle>
          <a:p>
            <a:pPr lvl="0"/>
            <a:r>
              <a:rPr lang="ru-RU" dirty="0" smtClean="0"/>
              <a:t>Образец подзаголовка</a:t>
            </a:r>
            <a:endParaRPr lang="en-US" dirty="0" smtClean="0"/>
          </a:p>
        </p:txBody>
      </p:sp>
      <p:sp>
        <p:nvSpPr>
          <p:cNvPr id="9" name="Content Placeholder 8"/>
          <p:cNvSpPr>
            <a:spLocks noGrp="1"/>
          </p:cNvSpPr>
          <p:nvPr>
            <p:ph sz="quarter" idx="13" hasCustomPrompt="1"/>
          </p:nvPr>
        </p:nvSpPr>
        <p:spPr>
          <a:xfrm>
            <a:off x="4647600" y="2259807"/>
            <a:ext cx="4212000" cy="3549600"/>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0" name="Рисунок 9"/>
          <p:cNvSpPr>
            <a:spLocks noGrp="1"/>
          </p:cNvSpPr>
          <p:nvPr>
            <p:ph type="pic" sz="quarter" idx="14"/>
          </p:nvPr>
        </p:nvSpPr>
        <p:spPr>
          <a:xfrm>
            <a:off x="288000" y="2259807"/>
            <a:ext cx="4212000" cy="1699200"/>
          </a:xfrm>
        </p:spPr>
        <p:txBody>
          <a:bodyPr/>
          <a:lstStyle/>
          <a:p>
            <a:endParaRPr lang="ru-RU"/>
          </a:p>
        </p:txBody>
      </p:sp>
      <p:sp>
        <p:nvSpPr>
          <p:cNvPr id="11" name="Рисунок 9"/>
          <p:cNvSpPr>
            <a:spLocks noGrp="1"/>
          </p:cNvSpPr>
          <p:nvPr>
            <p:ph type="pic" sz="quarter" idx="15"/>
          </p:nvPr>
        </p:nvSpPr>
        <p:spPr>
          <a:xfrm>
            <a:off x="288000" y="4111201"/>
            <a:ext cx="4212000" cy="1699200"/>
          </a:xfrm>
        </p:spPr>
        <p:txBody>
          <a:bodyPr/>
          <a:lstStyle/>
          <a:p>
            <a:endParaRPr lang="ru-RU"/>
          </a:p>
        </p:txBody>
      </p:sp>
    </p:spTree>
    <p:extLst>
      <p:ext uri="{BB962C8B-B14F-4D97-AF65-F5344CB8AC3E}">
        <p14:creationId xmlns:p14="http://schemas.microsoft.com/office/powerpoint/2010/main" val="370121182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Два объекта и рисунок справа (верс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4" name="Text Placeholder 3"/>
          <p:cNvSpPr>
            <a:spLocks noGrp="1"/>
          </p:cNvSpPr>
          <p:nvPr>
            <p:ph type="body" sz="quarter" idx="10" hasCustomPrompt="1"/>
          </p:nvPr>
        </p:nvSpPr>
        <p:spPr>
          <a:xfrm>
            <a:off x="288000" y="1814400"/>
            <a:ext cx="8568000" cy="439200"/>
          </a:xfrm>
        </p:spPr>
        <p:txBody>
          <a:bodyPr/>
          <a:lstStyle>
            <a:lvl1pPr>
              <a:buNone/>
              <a:defRPr/>
            </a:lvl1pPr>
          </a:lstStyle>
          <a:p>
            <a:pPr lvl="0"/>
            <a:r>
              <a:rPr lang="ru-RU" dirty="0" smtClean="0"/>
              <a:t>Образец подзаголовка</a:t>
            </a:r>
            <a:endParaRPr lang="en-US" dirty="0" smtClean="0"/>
          </a:p>
        </p:txBody>
      </p:sp>
      <p:sp>
        <p:nvSpPr>
          <p:cNvPr id="6" name="Содержимое 2"/>
          <p:cNvSpPr>
            <a:spLocks noGrp="1"/>
          </p:cNvSpPr>
          <p:nvPr>
            <p:ph idx="1"/>
          </p:nvPr>
        </p:nvSpPr>
        <p:spPr>
          <a:xfrm>
            <a:off x="288000" y="2259807"/>
            <a:ext cx="4212000" cy="169920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Содержимое 2"/>
          <p:cNvSpPr>
            <a:spLocks noGrp="1"/>
          </p:cNvSpPr>
          <p:nvPr>
            <p:ph idx="11"/>
          </p:nvPr>
        </p:nvSpPr>
        <p:spPr>
          <a:xfrm>
            <a:off x="288000" y="4111201"/>
            <a:ext cx="4212000" cy="169920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0" name="Рисунок 9"/>
          <p:cNvSpPr>
            <a:spLocks noGrp="1"/>
          </p:cNvSpPr>
          <p:nvPr>
            <p:ph type="pic" sz="quarter" idx="14"/>
          </p:nvPr>
        </p:nvSpPr>
        <p:spPr>
          <a:xfrm>
            <a:off x="4647600" y="2259807"/>
            <a:ext cx="4212000" cy="3549600"/>
          </a:xfrm>
        </p:spPr>
        <p:txBody>
          <a:bodyPr/>
          <a:lstStyle/>
          <a:p>
            <a:endParaRPr lang="ru-RU"/>
          </a:p>
        </p:txBody>
      </p:sp>
    </p:spTree>
    <p:extLst>
      <p:ext uri="{BB962C8B-B14F-4D97-AF65-F5344CB8AC3E}">
        <p14:creationId xmlns:p14="http://schemas.microsoft.com/office/powerpoint/2010/main" val="370121182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объекта (версия2)">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4" name="Text Placeholder 3"/>
          <p:cNvSpPr>
            <a:spLocks noGrp="1"/>
          </p:cNvSpPr>
          <p:nvPr>
            <p:ph type="body" sz="quarter" idx="10" hasCustomPrompt="1"/>
          </p:nvPr>
        </p:nvSpPr>
        <p:spPr>
          <a:xfrm>
            <a:off x="288000" y="1814400"/>
            <a:ext cx="8568000" cy="439200"/>
          </a:xfrm>
        </p:spPr>
        <p:txBody>
          <a:bodyPr/>
          <a:lstStyle>
            <a:lvl1pPr>
              <a:buNone/>
              <a:defRPr/>
            </a:lvl1pPr>
          </a:lstStyle>
          <a:p>
            <a:pPr lvl="0"/>
            <a:r>
              <a:rPr lang="ru-RU" dirty="0" smtClean="0"/>
              <a:t>Образец подзаголовка</a:t>
            </a:r>
            <a:endParaRPr lang="en-US" dirty="0" smtClean="0"/>
          </a:p>
        </p:txBody>
      </p:sp>
      <p:sp>
        <p:nvSpPr>
          <p:cNvPr id="6" name="Содержимое 2"/>
          <p:cNvSpPr>
            <a:spLocks noGrp="1"/>
          </p:cNvSpPr>
          <p:nvPr>
            <p:ph idx="1"/>
          </p:nvPr>
        </p:nvSpPr>
        <p:spPr>
          <a:xfrm>
            <a:off x="288000" y="2259807"/>
            <a:ext cx="4212000" cy="354960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Содержимое 2"/>
          <p:cNvSpPr>
            <a:spLocks noGrp="1"/>
          </p:cNvSpPr>
          <p:nvPr>
            <p:ph idx="11"/>
          </p:nvPr>
        </p:nvSpPr>
        <p:spPr>
          <a:xfrm>
            <a:off x="4647600" y="2259807"/>
            <a:ext cx="4212000" cy="169920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9" name="Content Placeholder 8"/>
          <p:cNvSpPr>
            <a:spLocks noGrp="1"/>
          </p:cNvSpPr>
          <p:nvPr>
            <p:ph sz="quarter" idx="13" hasCustomPrompt="1"/>
          </p:nvPr>
        </p:nvSpPr>
        <p:spPr>
          <a:xfrm>
            <a:off x="4647600" y="4111201"/>
            <a:ext cx="4212000" cy="1699200"/>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210099102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Объект и 2 рисунка слева (верс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4" name="Text Placeholder 3"/>
          <p:cNvSpPr>
            <a:spLocks noGrp="1"/>
          </p:cNvSpPr>
          <p:nvPr>
            <p:ph type="body" sz="quarter" idx="10" hasCustomPrompt="1"/>
          </p:nvPr>
        </p:nvSpPr>
        <p:spPr>
          <a:xfrm>
            <a:off x="288000" y="1814400"/>
            <a:ext cx="8568000" cy="439200"/>
          </a:xfrm>
        </p:spPr>
        <p:txBody>
          <a:bodyPr/>
          <a:lstStyle>
            <a:lvl1pPr>
              <a:buNone/>
              <a:defRPr/>
            </a:lvl1pPr>
          </a:lstStyle>
          <a:p>
            <a:pPr lvl="0"/>
            <a:r>
              <a:rPr lang="ru-RU" dirty="0" smtClean="0"/>
              <a:t>Образец подзаголовка</a:t>
            </a:r>
            <a:endParaRPr lang="en-US" dirty="0" smtClean="0"/>
          </a:p>
        </p:txBody>
      </p:sp>
      <p:sp>
        <p:nvSpPr>
          <p:cNvPr id="9" name="Content Placeholder 8"/>
          <p:cNvSpPr>
            <a:spLocks noGrp="1"/>
          </p:cNvSpPr>
          <p:nvPr>
            <p:ph sz="quarter" idx="13" hasCustomPrompt="1"/>
          </p:nvPr>
        </p:nvSpPr>
        <p:spPr>
          <a:xfrm>
            <a:off x="288000" y="2259807"/>
            <a:ext cx="4212000" cy="3549600"/>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0" name="Рисунок 9"/>
          <p:cNvSpPr>
            <a:spLocks noGrp="1"/>
          </p:cNvSpPr>
          <p:nvPr>
            <p:ph type="pic" sz="quarter" idx="14"/>
          </p:nvPr>
        </p:nvSpPr>
        <p:spPr>
          <a:xfrm>
            <a:off x="4647600" y="2259807"/>
            <a:ext cx="4212000" cy="1699200"/>
          </a:xfrm>
        </p:spPr>
        <p:txBody>
          <a:bodyPr/>
          <a:lstStyle/>
          <a:p>
            <a:endParaRPr lang="ru-RU"/>
          </a:p>
        </p:txBody>
      </p:sp>
      <p:sp>
        <p:nvSpPr>
          <p:cNvPr id="11" name="Рисунок 9"/>
          <p:cNvSpPr>
            <a:spLocks noGrp="1"/>
          </p:cNvSpPr>
          <p:nvPr>
            <p:ph type="pic" sz="quarter" idx="15"/>
          </p:nvPr>
        </p:nvSpPr>
        <p:spPr>
          <a:xfrm>
            <a:off x="4647600" y="4111201"/>
            <a:ext cx="4212000" cy="1699200"/>
          </a:xfrm>
        </p:spPr>
        <p:txBody>
          <a:bodyPr/>
          <a:lstStyle/>
          <a:p>
            <a:endParaRPr lang="ru-RU"/>
          </a:p>
        </p:txBody>
      </p:sp>
    </p:spTree>
    <p:extLst>
      <p:ext uri="{BB962C8B-B14F-4D97-AF65-F5344CB8AC3E}">
        <p14:creationId xmlns:p14="http://schemas.microsoft.com/office/powerpoint/2010/main" val="370121182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Два объекта и рисунок слева (верс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4" name="Text Placeholder 3"/>
          <p:cNvSpPr>
            <a:spLocks noGrp="1"/>
          </p:cNvSpPr>
          <p:nvPr>
            <p:ph type="body" sz="quarter" idx="10" hasCustomPrompt="1"/>
          </p:nvPr>
        </p:nvSpPr>
        <p:spPr>
          <a:xfrm>
            <a:off x="288000" y="1814400"/>
            <a:ext cx="8568000" cy="439200"/>
          </a:xfrm>
        </p:spPr>
        <p:txBody>
          <a:bodyPr/>
          <a:lstStyle>
            <a:lvl1pPr>
              <a:buNone/>
              <a:defRPr/>
            </a:lvl1pPr>
          </a:lstStyle>
          <a:p>
            <a:pPr lvl="0"/>
            <a:r>
              <a:rPr lang="ru-RU" dirty="0" smtClean="0"/>
              <a:t>Образец подзаголовка</a:t>
            </a:r>
            <a:endParaRPr lang="en-US" dirty="0" smtClean="0"/>
          </a:p>
        </p:txBody>
      </p:sp>
      <p:sp>
        <p:nvSpPr>
          <p:cNvPr id="6" name="Содержимое 2"/>
          <p:cNvSpPr>
            <a:spLocks noGrp="1"/>
          </p:cNvSpPr>
          <p:nvPr>
            <p:ph idx="1"/>
          </p:nvPr>
        </p:nvSpPr>
        <p:spPr>
          <a:xfrm>
            <a:off x="4647600" y="2259807"/>
            <a:ext cx="4212000" cy="169920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Содержимое 2"/>
          <p:cNvSpPr>
            <a:spLocks noGrp="1"/>
          </p:cNvSpPr>
          <p:nvPr>
            <p:ph idx="11"/>
          </p:nvPr>
        </p:nvSpPr>
        <p:spPr>
          <a:xfrm>
            <a:off x="4647600" y="4111201"/>
            <a:ext cx="4212000" cy="169920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0" name="Рисунок 9"/>
          <p:cNvSpPr>
            <a:spLocks noGrp="1"/>
          </p:cNvSpPr>
          <p:nvPr>
            <p:ph type="pic" sz="quarter" idx="14"/>
          </p:nvPr>
        </p:nvSpPr>
        <p:spPr>
          <a:xfrm>
            <a:off x="288000" y="2259807"/>
            <a:ext cx="4212000" cy="3549600"/>
          </a:xfrm>
        </p:spPr>
        <p:txBody>
          <a:bodyPr/>
          <a:lstStyle/>
          <a:p>
            <a:endParaRPr lang="ru-RU"/>
          </a:p>
        </p:txBody>
      </p:sp>
    </p:spTree>
    <p:extLst>
      <p:ext uri="{BB962C8B-B14F-4D97-AF65-F5344CB8AC3E}">
        <p14:creationId xmlns:p14="http://schemas.microsoft.com/office/powerpoint/2010/main" val="370121182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4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4" name="Text Placeholder 3"/>
          <p:cNvSpPr>
            <a:spLocks noGrp="1"/>
          </p:cNvSpPr>
          <p:nvPr>
            <p:ph type="body" sz="quarter" idx="10" hasCustomPrompt="1"/>
          </p:nvPr>
        </p:nvSpPr>
        <p:spPr>
          <a:xfrm>
            <a:off x="288000" y="1814400"/>
            <a:ext cx="8568000" cy="439200"/>
          </a:xfrm>
        </p:spPr>
        <p:txBody>
          <a:bodyPr/>
          <a:lstStyle>
            <a:lvl1pPr>
              <a:buNone/>
              <a:defRPr/>
            </a:lvl1pPr>
          </a:lstStyle>
          <a:p>
            <a:pPr lvl="0"/>
            <a:r>
              <a:rPr lang="ru-RU" dirty="0" smtClean="0"/>
              <a:t>Образец подзаголовка</a:t>
            </a:r>
            <a:endParaRPr lang="en-US" dirty="0" smtClean="0"/>
          </a:p>
        </p:txBody>
      </p:sp>
      <p:sp>
        <p:nvSpPr>
          <p:cNvPr id="6" name="Содержимое 2"/>
          <p:cNvSpPr>
            <a:spLocks noGrp="1"/>
          </p:cNvSpPr>
          <p:nvPr>
            <p:ph idx="1"/>
          </p:nvPr>
        </p:nvSpPr>
        <p:spPr>
          <a:xfrm>
            <a:off x="288000" y="2259807"/>
            <a:ext cx="4212000" cy="169920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Содержимое 2"/>
          <p:cNvSpPr>
            <a:spLocks noGrp="1"/>
          </p:cNvSpPr>
          <p:nvPr>
            <p:ph idx="11"/>
          </p:nvPr>
        </p:nvSpPr>
        <p:spPr>
          <a:xfrm>
            <a:off x="4647600" y="2259807"/>
            <a:ext cx="4212000" cy="1699200"/>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Content Placeholder 4"/>
          <p:cNvSpPr>
            <a:spLocks noGrp="1"/>
          </p:cNvSpPr>
          <p:nvPr>
            <p:ph sz="quarter" idx="12" hasCustomPrompt="1"/>
          </p:nvPr>
        </p:nvSpPr>
        <p:spPr>
          <a:xfrm>
            <a:off x="288000" y="4111201"/>
            <a:ext cx="4212000" cy="1699200"/>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9" name="Content Placeholder 8"/>
          <p:cNvSpPr>
            <a:spLocks noGrp="1"/>
          </p:cNvSpPr>
          <p:nvPr>
            <p:ph sz="quarter" idx="13" hasCustomPrompt="1"/>
          </p:nvPr>
        </p:nvSpPr>
        <p:spPr>
          <a:xfrm>
            <a:off x="4647600" y="4111201"/>
            <a:ext cx="4212000" cy="1699200"/>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320438173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4 рисунк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4" name="Text Placeholder 3"/>
          <p:cNvSpPr>
            <a:spLocks noGrp="1"/>
          </p:cNvSpPr>
          <p:nvPr>
            <p:ph type="body" sz="quarter" idx="10" hasCustomPrompt="1"/>
          </p:nvPr>
        </p:nvSpPr>
        <p:spPr>
          <a:xfrm>
            <a:off x="288000" y="1814400"/>
            <a:ext cx="8568000" cy="439200"/>
          </a:xfrm>
        </p:spPr>
        <p:txBody>
          <a:bodyPr/>
          <a:lstStyle>
            <a:lvl1pPr>
              <a:buNone/>
              <a:defRPr/>
            </a:lvl1pPr>
          </a:lstStyle>
          <a:p>
            <a:pPr lvl="0"/>
            <a:r>
              <a:rPr lang="ru-RU" dirty="0" smtClean="0"/>
              <a:t>Образец подзаголовка</a:t>
            </a:r>
            <a:endParaRPr lang="en-US" dirty="0" smtClean="0"/>
          </a:p>
        </p:txBody>
      </p:sp>
      <p:sp>
        <p:nvSpPr>
          <p:cNvPr id="10" name="Рисунок 9"/>
          <p:cNvSpPr>
            <a:spLocks noGrp="1"/>
          </p:cNvSpPr>
          <p:nvPr>
            <p:ph type="pic" sz="quarter" idx="14"/>
          </p:nvPr>
        </p:nvSpPr>
        <p:spPr>
          <a:xfrm>
            <a:off x="288000" y="2259807"/>
            <a:ext cx="4212000" cy="1699200"/>
          </a:xfrm>
        </p:spPr>
        <p:txBody>
          <a:bodyPr/>
          <a:lstStyle/>
          <a:p>
            <a:endParaRPr lang="ru-RU" dirty="0"/>
          </a:p>
        </p:txBody>
      </p:sp>
      <p:sp>
        <p:nvSpPr>
          <p:cNvPr id="12" name="Рисунок 11"/>
          <p:cNvSpPr>
            <a:spLocks noGrp="1"/>
          </p:cNvSpPr>
          <p:nvPr>
            <p:ph type="pic" sz="quarter" idx="15"/>
          </p:nvPr>
        </p:nvSpPr>
        <p:spPr>
          <a:xfrm>
            <a:off x="4647600" y="2259807"/>
            <a:ext cx="4212000" cy="1699200"/>
          </a:xfrm>
        </p:spPr>
        <p:txBody>
          <a:bodyPr/>
          <a:lstStyle/>
          <a:p>
            <a:endParaRPr lang="ru-RU"/>
          </a:p>
        </p:txBody>
      </p:sp>
      <p:sp>
        <p:nvSpPr>
          <p:cNvPr id="14" name="Рисунок 13"/>
          <p:cNvSpPr>
            <a:spLocks noGrp="1"/>
          </p:cNvSpPr>
          <p:nvPr>
            <p:ph type="pic" sz="quarter" idx="16"/>
          </p:nvPr>
        </p:nvSpPr>
        <p:spPr>
          <a:xfrm>
            <a:off x="288000" y="4111201"/>
            <a:ext cx="4212000" cy="1699200"/>
          </a:xfrm>
        </p:spPr>
        <p:txBody>
          <a:bodyPr/>
          <a:lstStyle/>
          <a:p>
            <a:endParaRPr lang="ru-RU"/>
          </a:p>
        </p:txBody>
      </p:sp>
      <p:sp>
        <p:nvSpPr>
          <p:cNvPr id="16" name="Рисунок 15"/>
          <p:cNvSpPr>
            <a:spLocks noGrp="1"/>
          </p:cNvSpPr>
          <p:nvPr>
            <p:ph type="pic" sz="quarter" idx="17"/>
          </p:nvPr>
        </p:nvSpPr>
        <p:spPr>
          <a:xfrm>
            <a:off x="4647600" y="4111201"/>
            <a:ext cx="4212000" cy="1699200"/>
          </a:xfrm>
        </p:spPr>
        <p:txBody>
          <a:bodyPr/>
          <a:lstStyle/>
          <a:p>
            <a:endParaRPr lang="ru-RU"/>
          </a:p>
        </p:txBody>
      </p:sp>
    </p:spTree>
    <p:extLst>
      <p:ext uri="{BB962C8B-B14F-4D97-AF65-F5344CB8AC3E}">
        <p14:creationId xmlns:p14="http://schemas.microsoft.com/office/powerpoint/2010/main" val="320438173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Текстовой блок (верс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4" name="Text Placeholder 3"/>
          <p:cNvSpPr>
            <a:spLocks noGrp="1"/>
          </p:cNvSpPr>
          <p:nvPr>
            <p:ph type="body" sz="quarter" idx="10" hasCustomPrompt="1"/>
          </p:nvPr>
        </p:nvSpPr>
        <p:spPr>
          <a:xfrm>
            <a:off x="288000" y="1814400"/>
            <a:ext cx="8568000" cy="439200"/>
          </a:xfrm>
        </p:spPr>
        <p:txBody>
          <a:bodyPr/>
          <a:lstStyle>
            <a:lvl1pPr>
              <a:buNone/>
              <a:defRPr/>
            </a:lvl1pPr>
          </a:lstStyle>
          <a:p>
            <a:pPr lvl="0"/>
            <a:r>
              <a:rPr lang="ru-RU" dirty="0" smtClean="0"/>
              <a:t>Образец подзаголовка</a:t>
            </a:r>
            <a:endParaRPr lang="en-US" dirty="0" smtClean="0"/>
          </a:p>
        </p:txBody>
      </p:sp>
      <p:sp>
        <p:nvSpPr>
          <p:cNvPr id="6" name="Текст 5"/>
          <p:cNvSpPr>
            <a:spLocks noGrp="1"/>
          </p:cNvSpPr>
          <p:nvPr>
            <p:ph type="body" sz="quarter" idx="11"/>
          </p:nvPr>
        </p:nvSpPr>
        <p:spPr>
          <a:xfrm>
            <a:off x="3042000" y="2260800"/>
            <a:ext cx="3045600" cy="3819600"/>
          </a:xfrm>
          <a:solidFill>
            <a:schemeClr val="accent6"/>
          </a:solidFill>
        </p:spPr>
        <p:txBody>
          <a:bodyPr lIns="72000" tIns="72000" rIns="72000" bIns="72000">
            <a:normAutofit/>
          </a:bodyPr>
          <a:lstStyle>
            <a:lvl1pPr marL="180000" indent="-180000">
              <a:buFont typeface="Arial" pitchFamily="34" charset="0"/>
              <a:buChar char="•"/>
              <a:defRPr sz="1200" b="1"/>
            </a:lvl1pPr>
          </a:lstStyle>
          <a:p>
            <a:pPr lvl="0"/>
            <a:r>
              <a:rPr lang="ru-RU" dirty="0" smtClean="0"/>
              <a:t>Образец текста</a:t>
            </a:r>
          </a:p>
        </p:txBody>
      </p:sp>
    </p:spTree>
    <p:extLst>
      <p:ext uri="{BB962C8B-B14F-4D97-AF65-F5344CB8AC3E}">
        <p14:creationId xmlns:p14="http://schemas.microsoft.com/office/powerpoint/2010/main" val="182852985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Текстовой блок (версия2)">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4" name="Text Placeholder 3"/>
          <p:cNvSpPr>
            <a:spLocks noGrp="1"/>
          </p:cNvSpPr>
          <p:nvPr>
            <p:ph type="body" sz="quarter" idx="10" hasCustomPrompt="1"/>
          </p:nvPr>
        </p:nvSpPr>
        <p:spPr>
          <a:xfrm>
            <a:off x="288000" y="1814400"/>
            <a:ext cx="8568000" cy="439200"/>
          </a:xfrm>
        </p:spPr>
        <p:txBody>
          <a:bodyPr/>
          <a:lstStyle>
            <a:lvl1pPr>
              <a:buNone/>
              <a:defRPr/>
            </a:lvl1pPr>
          </a:lstStyle>
          <a:p>
            <a:pPr lvl="0"/>
            <a:r>
              <a:rPr lang="ru-RU" dirty="0" smtClean="0"/>
              <a:t>Образец подзаголовка</a:t>
            </a:r>
            <a:endParaRPr lang="en-US" dirty="0" smtClean="0"/>
          </a:p>
        </p:txBody>
      </p:sp>
      <p:sp>
        <p:nvSpPr>
          <p:cNvPr id="6" name="Текст 5"/>
          <p:cNvSpPr>
            <a:spLocks noGrp="1"/>
          </p:cNvSpPr>
          <p:nvPr>
            <p:ph type="body" sz="quarter" idx="11"/>
          </p:nvPr>
        </p:nvSpPr>
        <p:spPr>
          <a:xfrm>
            <a:off x="6098400" y="2260800"/>
            <a:ext cx="2757600" cy="3819600"/>
          </a:xfrm>
          <a:solidFill>
            <a:schemeClr val="accent6"/>
          </a:solidFill>
        </p:spPr>
        <p:txBody>
          <a:bodyPr lIns="72000" tIns="72000" rIns="72000" bIns="72000">
            <a:normAutofit/>
          </a:bodyPr>
          <a:lstStyle>
            <a:lvl1pPr marL="180000" indent="-180000">
              <a:buFont typeface="Arial" pitchFamily="34" charset="0"/>
              <a:buChar char="•"/>
              <a:defRPr sz="1200" b="1"/>
            </a:lvl1pPr>
          </a:lstStyle>
          <a:p>
            <a:pPr lvl="0"/>
            <a:r>
              <a:rPr lang="ru-RU" dirty="0" smtClean="0"/>
              <a:t>Образец текста</a:t>
            </a:r>
          </a:p>
        </p:txBody>
      </p:sp>
    </p:spTree>
    <p:extLst>
      <p:ext uri="{BB962C8B-B14F-4D97-AF65-F5344CB8AC3E}">
        <p14:creationId xmlns:p14="http://schemas.microsoft.com/office/powerpoint/2010/main" val="18285298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sz="2400"/>
            </a:lvl1pPr>
          </a:lstStyle>
          <a:p>
            <a:r>
              <a:rPr lang="ru-RU" dirty="0" smtClean="0"/>
              <a:t>Образец заголовка</a:t>
            </a:r>
            <a:endParaRPr lang="ru-RU" dirty="0"/>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 текстовых блока (верс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4" name="Text Placeholder 3"/>
          <p:cNvSpPr>
            <a:spLocks noGrp="1"/>
          </p:cNvSpPr>
          <p:nvPr>
            <p:ph type="body" sz="quarter" idx="10" hasCustomPrompt="1"/>
          </p:nvPr>
        </p:nvSpPr>
        <p:spPr>
          <a:xfrm>
            <a:off x="288000" y="1814400"/>
            <a:ext cx="8568000" cy="439200"/>
          </a:xfrm>
        </p:spPr>
        <p:txBody>
          <a:bodyPr/>
          <a:lstStyle>
            <a:lvl1pPr>
              <a:buNone/>
              <a:defRPr/>
            </a:lvl1pPr>
          </a:lstStyle>
          <a:p>
            <a:pPr lvl="0"/>
            <a:r>
              <a:rPr lang="ru-RU" dirty="0" smtClean="0"/>
              <a:t>Образец подзаголовка</a:t>
            </a:r>
            <a:endParaRPr lang="en-US" dirty="0" smtClean="0"/>
          </a:p>
        </p:txBody>
      </p:sp>
      <p:sp>
        <p:nvSpPr>
          <p:cNvPr id="8" name="Текст 5"/>
          <p:cNvSpPr>
            <a:spLocks noGrp="1"/>
          </p:cNvSpPr>
          <p:nvPr>
            <p:ph type="body" sz="quarter" idx="13"/>
          </p:nvPr>
        </p:nvSpPr>
        <p:spPr>
          <a:xfrm>
            <a:off x="4867200" y="2260800"/>
            <a:ext cx="3992400" cy="388800"/>
          </a:xfrm>
          <a:solidFill>
            <a:schemeClr val="accent4"/>
          </a:solidFill>
          <a:ln w="12700">
            <a:solidFill>
              <a:schemeClr val="bg1"/>
            </a:solidFill>
          </a:ln>
        </p:spPr>
        <p:txBody>
          <a:bodyPr lIns="72000" tIns="72000" rIns="72000" bIns="72000">
            <a:normAutofit/>
          </a:bodyPr>
          <a:lstStyle>
            <a:lvl1pPr>
              <a:buNone/>
              <a:defRPr sz="1200" b="1">
                <a:solidFill>
                  <a:schemeClr val="bg1"/>
                </a:solidFill>
              </a:defRPr>
            </a:lvl1pPr>
          </a:lstStyle>
          <a:p>
            <a:pPr lvl="0"/>
            <a:r>
              <a:rPr lang="ru-RU" dirty="0" smtClean="0"/>
              <a:t>Образец текста</a:t>
            </a:r>
          </a:p>
        </p:txBody>
      </p:sp>
      <p:sp>
        <p:nvSpPr>
          <p:cNvPr id="9" name="Текст 5"/>
          <p:cNvSpPr>
            <a:spLocks noGrp="1"/>
          </p:cNvSpPr>
          <p:nvPr>
            <p:ph type="body" sz="quarter" idx="14"/>
          </p:nvPr>
        </p:nvSpPr>
        <p:spPr>
          <a:xfrm>
            <a:off x="288000" y="2649600"/>
            <a:ext cx="3992400" cy="3430800"/>
          </a:xfrm>
          <a:solidFill>
            <a:schemeClr val="accent6"/>
          </a:solidFill>
          <a:ln w="12700">
            <a:solidFill>
              <a:schemeClr val="bg1"/>
            </a:solidFill>
          </a:ln>
        </p:spPr>
        <p:txBody>
          <a:bodyPr lIns="72000" tIns="72000" rIns="72000" bIns="72000">
            <a:normAutofit/>
          </a:bodyPr>
          <a:lstStyle>
            <a:lvl1pPr marL="180000" indent="-180000">
              <a:buFont typeface="Arial" pitchFamily="34" charset="0"/>
              <a:buChar char="•"/>
              <a:defRPr sz="1200" b="1">
                <a:solidFill>
                  <a:schemeClr val="tx2"/>
                </a:solidFill>
              </a:defRPr>
            </a:lvl1pPr>
          </a:lstStyle>
          <a:p>
            <a:pPr lvl="0"/>
            <a:r>
              <a:rPr lang="ru-RU" dirty="0" smtClean="0"/>
              <a:t>Образец текста</a:t>
            </a:r>
          </a:p>
        </p:txBody>
      </p:sp>
      <p:sp>
        <p:nvSpPr>
          <p:cNvPr id="6" name="Текст 5"/>
          <p:cNvSpPr>
            <a:spLocks noGrp="1"/>
          </p:cNvSpPr>
          <p:nvPr>
            <p:ph type="body" sz="quarter" idx="11"/>
          </p:nvPr>
        </p:nvSpPr>
        <p:spPr>
          <a:xfrm>
            <a:off x="288000" y="2260800"/>
            <a:ext cx="3992400" cy="388800"/>
          </a:xfrm>
          <a:solidFill>
            <a:schemeClr val="accent4"/>
          </a:solidFill>
          <a:ln w="12700">
            <a:solidFill>
              <a:schemeClr val="bg1"/>
            </a:solidFill>
          </a:ln>
        </p:spPr>
        <p:txBody>
          <a:bodyPr lIns="72000" tIns="72000" rIns="72000" bIns="72000">
            <a:normAutofit/>
          </a:bodyPr>
          <a:lstStyle>
            <a:lvl1pPr>
              <a:buNone/>
              <a:defRPr sz="1200" b="1">
                <a:solidFill>
                  <a:schemeClr val="bg1"/>
                </a:solidFill>
              </a:defRPr>
            </a:lvl1pPr>
          </a:lstStyle>
          <a:p>
            <a:pPr lvl="0"/>
            <a:r>
              <a:rPr lang="ru-RU" dirty="0" smtClean="0"/>
              <a:t>Образец текста</a:t>
            </a:r>
          </a:p>
        </p:txBody>
      </p:sp>
      <p:sp>
        <p:nvSpPr>
          <p:cNvPr id="11" name="Текст 5"/>
          <p:cNvSpPr>
            <a:spLocks noGrp="1"/>
          </p:cNvSpPr>
          <p:nvPr>
            <p:ph type="body" sz="quarter" idx="16"/>
          </p:nvPr>
        </p:nvSpPr>
        <p:spPr>
          <a:xfrm>
            <a:off x="4867200" y="2649600"/>
            <a:ext cx="3992400" cy="3430800"/>
          </a:xfrm>
          <a:solidFill>
            <a:schemeClr val="accent6"/>
          </a:solidFill>
          <a:ln w="12700">
            <a:solidFill>
              <a:schemeClr val="bg1"/>
            </a:solidFill>
          </a:ln>
        </p:spPr>
        <p:txBody>
          <a:bodyPr lIns="72000" tIns="72000" rIns="72000" bIns="72000">
            <a:normAutofit/>
          </a:bodyPr>
          <a:lstStyle>
            <a:lvl1pPr marL="180000" indent="-180000">
              <a:buFont typeface="Arial" pitchFamily="34" charset="0"/>
              <a:buChar char="•"/>
              <a:defRPr sz="1200" b="1">
                <a:solidFill>
                  <a:schemeClr val="tx2"/>
                </a:solidFill>
              </a:defRPr>
            </a:lvl1pPr>
          </a:lstStyle>
          <a:p>
            <a:pPr lvl="0"/>
            <a:r>
              <a:rPr lang="ru-RU" dirty="0" smtClean="0"/>
              <a:t>Образец текста</a:t>
            </a:r>
          </a:p>
        </p:txBody>
      </p:sp>
    </p:spTree>
    <p:extLst>
      <p:ext uri="{BB962C8B-B14F-4D97-AF65-F5344CB8AC3E}">
        <p14:creationId xmlns:p14="http://schemas.microsoft.com/office/powerpoint/2010/main" val="182852985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3 текстовых блока (верс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4" name="Text Placeholder 3"/>
          <p:cNvSpPr>
            <a:spLocks noGrp="1"/>
          </p:cNvSpPr>
          <p:nvPr>
            <p:ph type="body" sz="quarter" idx="10" hasCustomPrompt="1"/>
          </p:nvPr>
        </p:nvSpPr>
        <p:spPr>
          <a:xfrm>
            <a:off x="288000" y="1814400"/>
            <a:ext cx="8568000" cy="439200"/>
          </a:xfrm>
        </p:spPr>
        <p:txBody>
          <a:bodyPr/>
          <a:lstStyle>
            <a:lvl1pPr marL="270000" marR="0" indent="-270000" algn="l" defTabSz="914400" rtl="0" eaLnBrk="1" fontAlgn="auto" latinLnBrk="0" hangingPunct="1">
              <a:lnSpc>
                <a:spcPct val="100000"/>
              </a:lnSpc>
              <a:spcBef>
                <a:spcPts val="0"/>
              </a:spcBef>
              <a:spcAft>
                <a:spcPts val="600"/>
              </a:spcAft>
              <a:buClrTx/>
              <a:buSzTx/>
              <a:buFont typeface="Arial" pitchFamily="34" charset="0"/>
              <a:buNone/>
              <a:tabLst/>
              <a:defRPr/>
            </a:lvl1pPr>
          </a:lstStyle>
          <a:p>
            <a:pPr marL="270000" marR="0" lvl="0" indent="-270000" algn="l" defTabSz="914400" rtl="0" eaLnBrk="1" fontAlgn="auto" latinLnBrk="0" hangingPunct="1">
              <a:lnSpc>
                <a:spcPct val="100000"/>
              </a:lnSpc>
              <a:spcBef>
                <a:spcPts val="0"/>
              </a:spcBef>
              <a:spcAft>
                <a:spcPts val="600"/>
              </a:spcAft>
              <a:buClrTx/>
              <a:buSzTx/>
              <a:buFont typeface="Arial" pitchFamily="34" charset="0"/>
              <a:buNone/>
              <a:tabLst/>
              <a:defRPr/>
            </a:pPr>
            <a:r>
              <a:rPr lang="ru-RU" dirty="0" smtClean="0"/>
              <a:t>Образец подзаголовка</a:t>
            </a:r>
            <a:endParaRPr lang="en-US" dirty="0" smtClean="0"/>
          </a:p>
        </p:txBody>
      </p:sp>
      <p:sp>
        <p:nvSpPr>
          <p:cNvPr id="7" name="Текст 5"/>
          <p:cNvSpPr>
            <a:spLocks noGrp="1"/>
          </p:cNvSpPr>
          <p:nvPr>
            <p:ph type="body" sz="quarter" idx="12"/>
          </p:nvPr>
        </p:nvSpPr>
        <p:spPr>
          <a:xfrm>
            <a:off x="3330000" y="2260800"/>
            <a:ext cx="2498400" cy="388800"/>
          </a:xfrm>
          <a:solidFill>
            <a:schemeClr val="accent4"/>
          </a:solidFill>
          <a:ln w="12700">
            <a:solidFill>
              <a:schemeClr val="bg1"/>
            </a:solidFill>
          </a:ln>
        </p:spPr>
        <p:txBody>
          <a:bodyPr lIns="72000" tIns="72000" rIns="72000" bIns="72000">
            <a:normAutofit/>
          </a:bodyPr>
          <a:lstStyle>
            <a:lvl1pPr>
              <a:buNone/>
              <a:defRPr sz="1200" b="1">
                <a:solidFill>
                  <a:schemeClr val="bg1"/>
                </a:solidFill>
              </a:defRPr>
            </a:lvl1pPr>
          </a:lstStyle>
          <a:p>
            <a:pPr lvl="0"/>
            <a:r>
              <a:rPr lang="ru-RU" dirty="0" smtClean="0"/>
              <a:t>Образец текста</a:t>
            </a:r>
          </a:p>
        </p:txBody>
      </p:sp>
      <p:sp>
        <p:nvSpPr>
          <p:cNvPr id="8" name="Текст 5"/>
          <p:cNvSpPr>
            <a:spLocks noGrp="1"/>
          </p:cNvSpPr>
          <p:nvPr>
            <p:ph type="body" sz="quarter" idx="13"/>
          </p:nvPr>
        </p:nvSpPr>
        <p:spPr>
          <a:xfrm>
            <a:off x="6357600" y="2260800"/>
            <a:ext cx="2498400" cy="388800"/>
          </a:xfrm>
          <a:solidFill>
            <a:schemeClr val="accent4"/>
          </a:solidFill>
          <a:ln w="12700">
            <a:solidFill>
              <a:schemeClr val="bg1"/>
            </a:solidFill>
          </a:ln>
        </p:spPr>
        <p:txBody>
          <a:bodyPr lIns="72000" tIns="72000" rIns="72000" bIns="72000">
            <a:normAutofit/>
          </a:bodyPr>
          <a:lstStyle>
            <a:lvl1pPr>
              <a:buNone/>
              <a:defRPr sz="1200" b="1">
                <a:solidFill>
                  <a:schemeClr val="bg1"/>
                </a:solidFill>
              </a:defRPr>
            </a:lvl1pPr>
          </a:lstStyle>
          <a:p>
            <a:pPr lvl="0"/>
            <a:r>
              <a:rPr lang="ru-RU" dirty="0" smtClean="0"/>
              <a:t>Образец текста</a:t>
            </a:r>
          </a:p>
        </p:txBody>
      </p:sp>
      <p:sp>
        <p:nvSpPr>
          <p:cNvPr id="9" name="Текст 5"/>
          <p:cNvSpPr>
            <a:spLocks noGrp="1"/>
          </p:cNvSpPr>
          <p:nvPr>
            <p:ph type="body" sz="quarter" idx="14"/>
          </p:nvPr>
        </p:nvSpPr>
        <p:spPr>
          <a:xfrm>
            <a:off x="288000" y="2649600"/>
            <a:ext cx="2498400" cy="3430800"/>
          </a:xfrm>
          <a:solidFill>
            <a:schemeClr val="accent6"/>
          </a:solidFill>
          <a:ln w="12700">
            <a:solidFill>
              <a:schemeClr val="bg1"/>
            </a:solidFill>
          </a:ln>
        </p:spPr>
        <p:txBody>
          <a:bodyPr lIns="72000" tIns="72000" rIns="72000" bIns="72000">
            <a:normAutofit/>
          </a:bodyPr>
          <a:lstStyle>
            <a:lvl1pPr marL="180000" indent="-180000">
              <a:buFont typeface="Arial" pitchFamily="34" charset="0"/>
              <a:buChar char="•"/>
              <a:defRPr sz="1200" b="1">
                <a:solidFill>
                  <a:schemeClr val="tx2"/>
                </a:solidFill>
              </a:defRPr>
            </a:lvl1pPr>
          </a:lstStyle>
          <a:p>
            <a:pPr lvl="0"/>
            <a:r>
              <a:rPr lang="ru-RU" dirty="0" smtClean="0"/>
              <a:t>Образец текста</a:t>
            </a:r>
          </a:p>
        </p:txBody>
      </p:sp>
      <p:sp>
        <p:nvSpPr>
          <p:cNvPr id="6" name="Текст 5"/>
          <p:cNvSpPr>
            <a:spLocks noGrp="1"/>
          </p:cNvSpPr>
          <p:nvPr>
            <p:ph type="body" sz="quarter" idx="11"/>
          </p:nvPr>
        </p:nvSpPr>
        <p:spPr>
          <a:xfrm>
            <a:off x="288000" y="2260800"/>
            <a:ext cx="2498400" cy="388800"/>
          </a:xfrm>
          <a:solidFill>
            <a:schemeClr val="accent4"/>
          </a:solidFill>
          <a:ln w="12700">
            <a:solidFill>
              <a:schemeClr val="bg1"/>
            </a:solidFill>
          </a:ln>
        </p:spPr>
        <p:txBody>
          <a:bodyPr lIns="72000" tIns="72000" rIns="72000" bIns="72000">
            <a:normAutofit/>
          </a:bodyPr>
          <a:lstStyle>
            <a:lvl1pPr>
              <a:buNone/>
              <a:defRPr sz="1200" b="1">
                <a:solidFill>
                  <a:schemeClr val="bg1"/>
                </a:solidFill>
              </a:defRPr>
            </a:lvl1pPr>
          </a:lstStyle>
          <a:p>
            <a:pPr lvl="0"/>
            <a:r>
              <a:rPr lang="ru-RU" dirty="0" smtClean="0"/>
              <a:t>Образец текста</a:t>
            </a:r>
          </a:p>
        </p:txBody>
      </p:sp>
      <p:sp>
        <p:nvSpPr>
          <p:cNvPr id="10" name="Текст 5"/>
          <p:cNvSpPr>
            <a:spLocks noGrp="1"/>
          </p:cNvSpPr>
          <p:nvPr>
            <p:ph type="body" sz="quarter" idx="15"/>
          </p:nvPr>
        </p:nvSpPr>
        <p:spPr>
          <a:xfrm>
            <a:off x="3330000" y="2649600"/>
            <a:ext cx="2498400" cy="3430800"/>
          </a:xfrm>
          <a:solidFill>
            <a:schemeClr val="accent6"/>
          </a:solidFill>
          <a:ln w="12700">
            <a:solidFill>
              <a:schemeClr val="bg1"/>
            </a:solidFill>
          </a:ln>
        </p:spPr>
        <p:txBody>
          <a:bodyPr lIns="72000" tIns="72000" rIns="72000" bIns="72000">
            <a:normAutofit/>
          </a:bodyPr>
          <a:lstStyle>
            <a:lvl1pPr marL="180000" indent="-180000">
              <a:buFont typeface="Arial" pitchFamily="34" charset="0"/>
              <a:buChar char="•"/>
              <a:defRPr sz="1200" b="1">
                <a:solidFill>
                  <a:schemeClr val="tx2"/>
                </a:solidFill>
              </a:defRPr>
            </a:lvl1pPr>
          </a:lstStyle>
          <a:p>
            <a:pPr lvl="0"/>
            <a:r>
              <a:rPr lang="ru-RU" dirty="0" smtClean="0"/>
              <a:t>Образец текста</a:t>
            </a:r>
          </a:p>
        </p:txBody>
      </p:sp>
      <p:sp>
        <p:nvSpPr>
          <p:cNvPr id="11" name="Текст 5"/>
          <p:cNvSpPr>
            <a:spLocks noGrp="1"/>
          </p:cNvSpPr>
          <p:nvPr>
            <p:ph type="body" sz="quarter" idx="16"/>
          </p:nvPr>
        </p:nvSpPr>
        <p:spPr>
          <a:xfrm>
            <a:off x="6357600" y="2649600"/>
            <a:ext cx="2498400" cy="3430800"/>
          </a:xfrm>
          <a:solidFill>
            <a:schemeClr val="accent6"/>
          </a:solidFill>
          <a:ln w="12700">
            <a:solidFill>
              <a:schemeClr val="bg1"/>
            </a:solidFill>
          </a:ln>
        </p:spPr>
        <p:txBody>
          <a:bodyPr lIns="72000" tIns="72000" rIns="72000" bIns="72000">
            <a:normAutofit/>
          </a:bodyPr>
          <a:lstStyle>
            <a:lvl1pPr marL="180000" indent="-180000">
              <a:buFont typeface="Arial" pitchFamily="34" charset="0"/>
              <a:buChar char="•"/>
              <a:defRPr sz="1200" b="1">
                <a:solidFill>
                  <a:schemeClr val="tx2"/>
                </a:solidFill>
              </a:defRPr>
            </a:lvl1pPr>
          </a:lstStyle>
          <a:p>
            <a:pPr lvl="0"/>
            <a:r>
              <a:rPr lang="ru-RU" dirty="0" smtClean="0"/>
              <a:t>Образец текста</a:t>
            </a:r>
          </a:p>
        </p:txBody>
      </p:sp>
    </p:spTree>
    <p:extLst>
      <p:ext uri="{BB962C8B-B14F-4D97-AF65-F5344CB8AC3E}">
        <p14:creationId xmlns:p14="http://schemas.microsoft.com/office/powerpoint/2010/main" val="1828529858"/>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Section1">
    <p:spTree>
      <p:nvGrpSpPr>
        <p:cNvPr id="1" name=""/>
        <p:cNvGrpSpPr/>
        <p:nvPr/>
      </p:nvGrpSpPr>
      <p:grpSpPr>
        <a:xfrm>
          <a:off x="0" y="0"/>
          <a:ext cx="0" cy="0"/>
          <a:chOff x="0" y="0"/>
          <a:chExt cx="0" cy="0"/>
        </a:xfrm>
      </p:grpSpPr>
      <p:sp>
        <p:nvSpPr>
          <p:cNvPr id="13" name="Прямоугольник 12"/>
          <p:cNvSpPr/>
          <p:nvPr/>
        </p:nvSpPr>
        <p:spPr>
          <a:xfrm>
            <a:off x="0" y="349200"/>
            <a:ext cx="8863200" cy="546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dirty="0"/>
          </a:p>
        </p:txBody>
      </p:sp>
      <p:pic>
        <p:nvPicPr>
          <p:cNvPr id="7" name="Picture 7" descr="BDO_Logo_RGB 100%"/>
          <p:cNvPicPr>
            <a:picLocks noChangeAspect="1" noChangeArrowheads="1"/>
          </p:cNvPicPr>
          <p:nvPr/>
        </p:nvPicPr>
        <p:blipFill>
          <a:blip r:embed="rId2" cstate="print"/>
          <a:srcRect/>
          <a:stretch>
            <a:fillRect/>
          </a:stretch>
        </p:blipFill>
        <p:spPr bwMode="auto">
          <a:xfrm>
            <a:off x="7881938" y="6305550"/>
            <a:ext cx="974725" cy="374650"/>
          </a:xfrm>
          <a:prstGeom prst="rect">
            <a:avLst/>
          </a:prstGeom>
          <a:noFill/>
          <a:ln w="9525">
            <a:noFill/>
            <a:miter lim="800000"/>
            <a:headEnd/>
            <a:tailEnd/>
          </a:ln>
        </p:spPr>
      </p:pic>
      <p:sp>
        <p:nvSpPr>
          <p:cNvPr id="2" name="title"/>
          <p:cNvSpPr>
            <a:spLocks noGrp="1"/>
          </p:cNvSpPr>
          <p:nvPr>
            <p:ph type="ctrTitle" hasCustomPrompt="1"/>
          </p:nvPr>
        </p:nvSpPr>
        <p:spPr>
          <a:xfrm>
            <a:off x="288000" y="1324800"/>
            <a:ext cx="8298000" cy="486000"/>
          </a:xfrm>
        </p:spPr>
        <p:txBody>
          <a:bodyPr vert="horz" lIns="0" tIns="0" rIns="0" bIns="0" rtlCol="0" anchor="t" anchorCtr="0">
            <a:normAutofit/>
          </a:bodyPr>
          <a:lstStyle>
            <a:lvl1pPr algn="l" defTabSz="914400" rtl="0" eaLnBrk="1" latinLnBrk="0" hangingPunct="1">
              <a:spcBef>
                <a:spcPct val="0"/>
              </a:spcBef>
              <a:buNone/>
              <a:defRPr lang="ru-RU" sz="3200" b="1" kern="1200" cap="all" baseline="0" dirty="0">
                <a:solidFill>
                  <a:schemeClr val="bg1"/>
                </a:solidFill>
                <a:latin typeface="+mj-lt"/>
                <a:ea typeface="+mj-ea"/>
                <a:cs typeface="+mj-cs"/>
              </a:defRPr>
            </a:lvl1pPr>
          </a:lstStyle>
          <a:p>
            <a:r>
              <a:rPr lang="ru-RU" dirty="0" smtClean="0"/>
              <a:t>Заголовок разделителя</a:t>
            </a:r>
            <a:endParaRPr lang="ru-RU" dirty="0"/>
          </a:p>
        </p:txBody>
      </p:sp>
      <p:sp>
        <p:nvSpPr>
          <p:cNvPr id="6" name="Подзаголовок 2"/>
          <p:cNvSpPr>
            <a:spLocks noGrp="1"/>
          </p:cNvSpPr>
          <p:nvPr>
            <p:ph type="subTitle" idx="1" hasCustomPrompt="1"/>
          </p:nvPr>
        </p:nvSpPr>
        <p:spPr>
          <a:xfrm>
            <a:off x="288000" y="1810800"/>
            <a:ext cx="8298000" cy="2075400"/>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Подзаголовок разделителя</a:t>
            </a:r>
            <a:endParaRPr lang="ru-RU" dirty="0"/>
          </a:p>
        </p:txBody>
      </p:sp>
      <p:pic>
        <p:nvPicPr>
          <p:cNvPr id="9" name="Picture 7" descr="BDO_Logo_RGB 100%"/>
          <p:cNvPicPr>
            <a:picLocks noChangeAspect="1" noChangeArrowheads="1"/>
          </p:cNvPicPr>
          <p:nvPr/>
        </p:nvPicPr>
        <p:blipFill>
          <a:blip r:embed="rId2" cstate="print"/>
          <a:srcRect/>
          <a:stretch>
            <a:fillRect/>
          </a:stretch>
        </p:blipFill>
        <p:spPr bwMode="auto">
          <a:xfrm>
            <a:off x="7881938" y="6305550"/>
            <a:ext cx="974725" cy="374650"/>
          </a:xfrm>
          <a:prstGeom prst="rect">
            <a:avLst/>
          </a:prstGeom>
          <a:noFill/>
          <a:ln w="9525">
            <a:noFill/>
            <a:miter lim="800000"/>
            <a:headEnd/>
            <a:tailEnd/>
          </a:ln>
        </p:spPr>
      </p:pic>
      <p:sp>
        <p:nvSpPr>
          <p:cNvPr id="11" name="Freeform 25"/>
          <p:cNvSpPr>
            <a:spLocks noChangeAspect="1"/>
          </p:cNvSpPr>
          <p:nvPr/>
        </p:nvSpPr>
        <p:spPr bwMode="gray">
          <a:xfrm>
            <a:off x="287338"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pPr algn="ctr">
              <a:defRPr/>
            </a:pPr>
            <a:endParaRPr lang="en-GB"/>
          </a:p>
        </p:txBody>
      </p:sp>
      <p:sp>
        <p:nvSpPr>
          <p:cNvPr id="12" name="Freeform 30"/>
          <p:cNvSpPr>
            <a:spLocks noChangeAspect="1"/>
          </p:cNvSpPr>
          <p:nvPr/>
        </p:nvSpPr>
        <p:spPr bwMode="gray">
          <a:xfrm>
            <a:off x="287338"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pPr algn="ctr">
              <a:defRPr/>
            </a:pPr>
            <a:endParaRPr lang="en-GB"/>
          </a:p>
        </p:txBody>
      </p:sp>
    </p:spTree>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Section2">
    <p:spTree>
      <p:nvGrpSpPr>
        <p:cNvPr id="1" name=""/>
        <p:cNvGrpSpPr/>
        <p:nvPr/>
      </p:nvGrpSpPr>
      <p:grpSpPr>
        <a:xfrm>
          <a:off x="0" y="0"/>
          <a:ext cx="0" cy="0"/>
          <a:chOff x="0" y="0"/>
          <a:chExt cx="0" cy="0"/>
        </a:xfrm>
      </p:grpSpPr>
      <p:sp>
        <p:nvSpPr>
          <p:cNvPr id="13" name="Прямоугольник 12"/>
          <p:cNvSpPr/>
          <p:nvPr/>
        </p:nvSpPr>
        <p:spPr>
          <a:xfrm>
            <a:off x="0" y="349200"/>
            <a:ext cx="8863200" cy="5461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dirty="0"/>
          </a:p>
        </p:txBody>
      </p:sp>
      <p:pic>
        <p:nvPicPr>
          <p:cNvPr id="7" name="Picture 7" descr="BDO_Logo_RGB 100%"/>
          <p:cNvPicPr>
            <a:picLocks noChangeAspect="1" noChangeArrowheads="1"/>
          </p:cNvPicPr>
          <p:nvPr/>
        </p:nvPicPr>
        <p:blipFill>
          <a:blip r:embed="rId2" cstate="print"/>
          <a:srcRect/>
          <a:stretch>
            <a:fillRect/>
          </a:stretch>
        </p:blipFill>
        <p:spPr bwMode="auto">
          <a:xfrm>
            <a:off x="7881938" y="6305550"/>
            <a:ext cx="974725" cy="374650"/>
          </a:xfrm>
          <a:prstGeom prst="rect">
            <a:avLst/>
          </a:prstGeom>
          <a:noFill/>
          <a:ln w="9525">
            <a:noFill/>
            <a:miter lim="800000"/>
            <a:headEnd/>
            <a:tailEnd/>
          </a:ln>
        </p:spPr>
      </p:pic>
      <p:sp>
        <p:nvSpPr>
          <p:cNvPr id="2" name="title"/>
          <p:cNvSpPr>
            <a:spLocks noGrp="1"/>
          </p:cNvSpPr>
          <p:nvPr>
            <p:ph type="ctrTitle" hasCustomPrompt="1"/>
          </p:nvPr>
        </p:nvSpPr>
        <p:spPr>
          <a:xfrm>
            <a:off x="288000" y="1324800"/>
            <a:ext cx="8298000" cy="486000"/>
          </a:xfrm>
        </p:spPr>
        <p:txBody>
          <a:bodyPr vert="horz" lIns="0" tIns="0" rIns="0" bIns="0" rtlCol="0" anchor="t" anchorCtr="0">
            <a:normAutofit/>
          </a:bodyPr>
          <a:lstStyle>
            <a:lvl1pPr algn="l" defTabSz="914400" rtl="0" eaLnBrk="1" latinLnBrk="0" hangingPunct="1">
              <a:spcBef>
                <a:spcPct val="0"/>
              </a:spcBef>
              <a:buNone/>
              <a:defRPr lang="ru-RU" sz="3200" b="1" kern="1200" cap="all" baseline="0" dirty="0">
                <a:solidFill>
                  <a:schemeClr val="bg1"/>
                </a:solidFill>
                <a:latin typeface="+mj-lt"/>
                <a:ea typeface="+mj-ea"/>
                <a:cs typeface="+mj-cs"/>
              </a:defRPr>
            </a:lvl1pPr>
          </a:lstStyle>
          <a:p>
            <a:r>
              <a:rPr lang="ru-RU" dirty="0" smtClean="0"/>
              <a:t>Заголовок разделителя</a:t>
            </a:r>
            <a:endParaRPr lang="ru-RU" dirty="0"/>
          </a:p>
        </p:txBody>
      </p:sp>
      <p:sp>
        <p:nvSpPr>
          <p:cNvPr id="6" name="Подзаголовок 2"/>
          <p:cNvSpPr>
            <a:spLocks noGrp="1"/>
          </p:cNvSpPr>
          <p:nvPr>
            <p:ph type="subTitle" idx="1" hasCustomPrompt="1"/>
          </p:nvPr>
        </p:nvSpPr>
        <p:spPr>
          <a:xfrm>
            <a:off x="288000" y="1810800"/>
            <a:ext cx="8298000" cy="2075400"/>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Подзаголовок разделителя</a:t>
            </a:r>
            <a:endParaRPr lang="ru-RU" dirty="0"/>
          </a:p>
        </p:txBody>
      </p:sp>
      <p:pic>
        <p:nvPicPr>
          <p:cNvPr id="9" name="Picture 7" descr="BDO_Logo_RGB 100%"/>
          <p:cNvPicPr>
            <a:picLocks noChangeAspect="1" noChangeArrowheads="1"/>
          </p:cNvPicPr>
          <p:nvPr/>
        </p:nvPicPr>
        <p:blipFill>
          <a:blip r:embed="rId2" cstate="print"/>
          <a:srcRect/>
          <a:stretch>
            <a:fillRect/>
          </a:stretch>
        </p:blipFill>
        <p:spPr bwMode="auto">
          <a:xfrm>
            <a:off x="7881938" y="6305550"/>
            <a:ext cx="974725" cy="374650"/>
          </a:xfrm>
          <a:prstGeom prst="rect">
            <a:avLst/>
          </a:prstGeom>
          <a:noFill/>
          <a:ln w="9525">
            <a:noFill/>
            <a:miter lim="800000"/>
            <a:headEnd/>
            <a:tailEnd/>
          </a:ln>
        </p:spPr>
      </p:pic>
      <p:sp>
        <p:nvSpPr>
          <p:cNvPr id="11" name="Freeform 25"/>
          <p:cNvSpPr>
            <a:spLocks noChangeAspect="1"/>
          </p:cNvSpPr>
          <p:nvPr/>
        </p:nvSpPr>
        <p:spPr bwMode="gray">
          <a:xfrm>
            <a:off x="287338"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pPr algn="ctr">
              <a:defRPr/>
            </a:pPr>
            <a:endParaRPr lang="en-GB"/>
          </a:p>
        </p:txBody>
      </p:sp>
      <p:sp>
        <p:nvSpPr>
          <p:cNvPr id="12" name="Freeform 30"/>
          <p:cNvSpPr>
            <a:spLocks noChangeAspect="1"/>
          </p:cNvSpPr>
          <p:nvPr/>
        </p:nvSpPr>
        <p:spPr bwMode="gray">
          <a:xfrm>
            <a:off x="287338"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pPr algn="ctr">
              <a:defRPr/>
            </a:pPr>
            <a:endParaRPr lang="en-GB"/>
          </a:p>
        </p:txBody>
      </p:sp>
    </p:spTree>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Section3">
    <p:spTree>
      <p:nvGrpSpPr>
        <p:cNvPr id="1" name=""/>
        <p:cNvGrpSpPr/>
        <p:nvPr/>
      </p:nvGrpSpPr>
      <p:grpSpPr>
        <a:xfrm>
          <a:off x="0" y="0"/>
          <a:ext cx="0" cy="0"/>
          <a:chOff x="0" y="0"/>
          <a:chExt cx="0" cy="0"/>
        </a:xfrm>
      </p:grpSpPr>
      <p:sp>
        <p:nvSpPr>
          <p:cNvPr id="13" name="Прямоугольник 12"/>
          <p:cNvSpPr/>
          <p:nvPr/>
        </p:nvSpPr>
        <p:spPr>
          <a:xfrm>
            <a:off x="0" y="349200"/>
            <a:ext cx="8863200" cy="546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dirty="0"/>
          </a:p>
        </p:txBody>
      </p:sp>
      <p:pic>
        <p:nvPicPr>
          <p:cNvPr id="7" name="Picture 7" descr="BDO_Logo_RGB 100%"/>
          <p:cNvPicPr>
            <a:picLocks noChangeAspect="1" noChangeArrowheads="1"/>
          </p:cNvPicPr>
          <p:nvPr/>
        </p:nvPicPr>
        <p:blipFill>
          <a:blip r:embed="rId2" cstate="print"/>
          <a:srcRect/>
          <a:stretch>
            <a:fillRect/>
          </a:stretch>
        </p:blipFill>
        <p:spPr bwMode="auto">
          <a:xfrm>
            <a:off x="7881938" y="6305550"/>
            <a:ext cx="974725" cy="374650"/>
          </a:xfrm>
          <a:prstGeom prst="rect">
            <a:avLst/>
          </a:prstGeom>
          <a:noFill/>
          <a:ln w="9525">
            <a:noFill/>
            <a:miter lim="800000"/>
            <a:headEnd/>
            <a:tailEnd/>
          </a:ln>
        </p:spPr>
      </p:pic>
      <p:sp>
        <p:nvSpPr>
          <p:cNvPr id="2" name="title"/>
          <p:cNvSpPr>
            <a:spLocks noGrp="1"/>
          </p:cNvSpPr>
          <p:nvPr>
            <p:ph type="ctrTitle" hasCustomPrompt="1"/>
          </p:nvPr>
        </p:nvSpPr>
        <p:spPr>
          <a:xfrm>
            <a:off x="288000" y="1324800"/>
            <a:ext cx="8298000" cy="486000"/>
          </a:xfrm>
        </p:spPr>
        <p:txBody>
          <a:bodyPr vert="horz" lIns="0" tIns="0" rIns="0" bIns="0" rtlCol="0" anchor="t" anchorCtr="0">
            <a:normAutofit/>
          </a:bodyPr>
          <a:lstStyle>
            <a:lvl1pPr algn="l" defTabSz="914400" rtl="0" eaLnBrk="1" latinLnBrk="0" hangingPunct="1">
              <a:spcBef>
                <a:spcPct val="0"/>
              </a:spcBef>
              <a:buNone/>
              <a:defRPr lang="ru-RU" sz="3200" b="1" kern="1200" cap="all" baseline="0" dirty="0">
                <a:solidFill>
                  <a:schemeClr val="bg1"/>
                </a:solidFill>
                <a:latin typeface="+mj-lt"/>
                <a:ea typeface="+mj-ea"/>
                <a:cs typeface="+mj-cs"/>
              </a:defRPr>
            </a:lvl1pPr>
          </a:lstStyle>
          <a:p>
            <a:r>
              <a:rPr lang="ru-RU" dirty="0" smtClean="0"/>
              <a:t>Заголовок разделителя</a:t>
            </a:r>
            <a:endParaRPr lang="ru-RU" dirty="0"/>
          </a:p>
        </p:txBody>
      </p:sp>
      <p:sp>
        <p:nvSpPr>
          <p:cNvPr id="6" name="Подзаголовок 2"/>
          <p:cNvSpPr>
            <a:spLocks noGrp="1"/>
          </p:cNvSpPr>
          <p:nvPr>
            <p:ph type="subTitle" idx="1" hasCustomPrompt="1"/>
          </p:nvPr>
        </p:nvSpPr>
        <p:spPr>
          <a:xfrm>
            <a:off x="288000" y="1810800"/>
            <a:ext cx="8298000" cy="2075400"/>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Подзаголовок разделителя</a:t>
            </a:r>
            <a:endParaRPr lang="ru-RU" dirty="0"/>
          </a:p>
        </p:txBody>
      </p:sp>
      <p:pic>
        <p:nvPicPr>
          <p:cNvPr id="9" name="Picture 7" descr="BDO_Logo_RGB 100%"/>
          <p:cNvPicPr>
            <a:picLocks noChangeAspect="1" noChangeArrowheads="1"/>
          </p:cNvPicPr>
          <p:nvPr/>
        </p:nvPicPr>
        <p:blipFill>
          <a:blip r:embed="rId2" cstate="print"/>
          <a:srcRect/>
          <a:stretch>
            <a:fillRect/>
          </a:stretch>
        </p:blipFill>
        <p:spPr bwMode="auto">
          <a:xfrm>
            <a:off x="7881938" y="6305550"/>
            <a:ext cx="974725" cy="374650"/>
          </a:xfrm>
          <a:prstGeom prst="rect">
            <a:avLst/>
          </a:prstGeom>
          <a:noFill/>
          <a:ln w="9525">
            <a:noFill/>
            <a:miter lim="800000"/>
            <a:headEnd/>
            <a:tailEnd/>
          </a:ln>
        </p:spPr>
      </p:pic>
      <p:sp>
        <p:nvSpPr>
          <p:cNvPr id="11" name="Freeform 25"/>
          <p:cNvSpPr>
            <a:spLocks noChangeAspect="1"/>
          </p:cNvSpPr>
          <p:nvPr/>
        </p:nvSpPr>
        <p:spPr bwMode="gray">
          <a:xfrm>
            <a:off x="287338"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pPr algn="ctr">
              <a:defRPr/>
            </a:pPr>
            <a:endParaRPr lang="en-GB"/>
          </a:p>
        </p:txBody>
      </p:sp>
      <p:sp>
        <p:nvSpPr>
          <p:cNvPr id="12" name="Freeform 30"/>
          <p:cNvSpPr>
            <a:spLocks noChangeAspect="1"/>
          </p:cNvSpPr>
          <p:nvPr/>
        </p:nvSpPr>
        <p:spPr bwMode="gray">
          <a:xfrm>
            <a:off x="287338"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pPr algn="ctr">
              <a:defRPr/>
            </a:pPr>
            <a:endParaRPr lang="en-GB"/>
          </a:p>
        </p:txBody>
      </p:sp>
    </p:spTree>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Section4">
    <p:spTree>
      <p:nvGrpSpPr>
        <p:cNvPr id="1" name=""/>
        <p:cNvGrpSpPr/>
        <p:nvPr/>
      </p:nvGrpSpPr>
      <p:grpSpPr>
        <a:xfrm>
          <a:off x="0" y="0"/>
          <a:ext cx="0" cy="0"/>
          <a:chOff x="0" y="0"/>
          <a:chExt cx="0" cy="0"/>
        </a:xfrm>
      </p:grpSpPr>
      <p:sp>
        <p:nvSpPr>
          <p:cNvPr id="13" name="Прямоугольник 12"/>
          <p:cNvSpPr/>
          <p:nvPr/>
        </p:nvSpPr>
        <p:spPr>
          <a:xfrm>
            <a:off x="0" y="349200"/>
            <a:ext cx="8863200" cy="5461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dirty="0"/>
          </a:p>
        </p:txBody>
      </p:sp>
      <p:pic>
        <p:nvPicPr>
          <p:cNvPr id="7" name="Picture 7" descr="BDO_Logo_RGB 100%"/>
          <p:cNvPicPr>
            <a:picLocks noChangeAspect="1" noChangeArrowheads="1"/>
          </p:cNvPicPr>
          <p:nvPr/>
        </p:nvPicPr>
        <p:blipFill>
          <a:blip r:embed="rId2" cstate="print"/>
          <a:srcRect/>
          <a:stretch>
            <a:fillRect/>
          </a:stretch>
        </p:blipFill>
        <p:spPr bwMode="auto">
          <a:xfrm>
            <a:off x="7881938" y="6305550"/>
            <a:ext cx="974725" cy="374650"/>
          </a:xfrm>
          <a:prstGeom prst="rect">
            <a:avLst/>
          </a:prstGeom>
          <a:noFill/>
          <a:ln w="9525">
            <a:noFill/>
            <a:miter lim="800000"/>
            <a:headEnd/>
            <a:tailEnd/>
          </a:ln>
        </p:spPr>
      </p:pic>
      <p:sp>
        <p:nvSpPr>
          <p:cNvPr id="2" name="title"/>
          <p:cNvSpPr>
            <a:spLocks noGrp="1"/>
          </p:cNvSpPr>
          <p:nvPr>
            <p:ph type="ctrTitle" hasCustomPrompt="1"/>
          </p:nvPr>
        </p:nvSpPr>
        <p:spPr>
          <a:xfrm>
            <a:off x="288000" y="1324800"/>
            <a:ext cx="8298000" cy="486000"/>
          </a:xfrm>
        </p:spPr>
        <p:txBody>
          <a:bodyPr vert="horz" lIns="0" tIns="0" rIns="0" bIns="0" rtlCol="0" anchor="t" anchorCtr="0">
            <a:normAutofit/>
          </a:bodyPr>
          <a:lstStyle>
            <a:lvl1pPr algn="l" defTabSz="914400" rtl="0" eaLnBrk="1" latinLnBrk="0" hangingPunct="1">
              <a:spcBef>
                <a:spcPct val="0"/>
              </a:spcBef>
              <a:buNone/>
              <a:defRPr lang="ru-RU" sz="3200" b="1" kern="1200" cap="all" baseline="0" dirty="0">
                <a:solidFill>
                  <a:schemeClr val="bg1"/>
                </a:solidFill>
                <a:latin typeface="+mj-lt"/>
                <a:ea typeface="+mj-ea"/>
                <a:cs typeface="+mj-cs"/>
              </a:defRPr>
            </a:lvl1pPr>
          </a:lstStyle>
          <a:p>
            <a:r>
              <a:rPr lang="ru-RU" dirty="0" smtClean="0"/>
              <a:t>Заголовок разделителя</a:t>
            </a:r>
            <a:endParaRPr lang="ru-RU" dirty="0"/>
          </a:p>
        </p:txBody>
      </p:sp>
      <p:sp>
        <p:nvSpPr>
          <p:cNvPr id="6" name="Подзаголовок 2"/>
          <p:cNvSpPr>
            <a:spLocks noGrp="1"/>
          </p:cNvSpPr>
          <p:nvPr>
            <p:ph type="subTitle" idx="1" hasCustomPrompt="1"/>
          </p:nvPr>
        </p:nvSpPr>
        <p:spPr>
          <a:xfrm>
            <a:off x="288000" y="1810800"/>
            <a:ext cx="8298000" cy="2075400"/>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Подзаголовок разделителя</a:t>
            </a:r>
            <a:endParaRPr lang="ru-RU" dirty="0"/>
          </a:p>
        </p:txBody>
      </p:sp>
      <p:pic>
        <p:nvPicPr>
          <p:cNvPr id="9" name="Picture 7" descr="BDO_Logo_RGB 100%"/>
          <p:cNvPicPr>
            <a:picLocks noChangeAspect="1" noChangeArrowheads="1"/>
          </p:cNvPicPr>
          <p:nvPr/>
        </p:nvPicPr>
        <p:blipFill>
          <a:blip r:embed="rId2" cstate="print"/>
          <a:srcRect/>
          <a:stretch>
            <a:fillRect/>
          </a:stretch>
        </p:blipFill>
        <p:spPr bwMode="auto">
          <a:xfrm>
            <a:off x="7881938" y="6305550"/>
            <a:ext cx="974725" cy="374650"/>
          </a:xfrm>
          <a:prstGeom prst="rect">
            <a:avLst/>
          </a:prstGeom>
          <a:noFill/>
          <a:ln w="9525">
            <a:noFill/>
            <a:miter lim="800000"/>
            <a:headEnd/>
            <a:tailEnd/>
          </a:ln>
        </p:spPr>
      </p:pic>
      <p:sp>
        <p:nvSpPr>
          <p:cNvPr id="11" name="Freeform 25"/>
          <p:cNvSpPr>
            <a:spLocks noChangeAspect="1"/>
          </p:cNvSpPr>
          <p:nvPr/>
        </p:nvSpPr>
        <p:spPr bwMode="gray">
          <a:xfrm>
            <a:off x="287338"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pPr algn="ctr">
              <a:defRPr/>
            </a:pPr>
            <a:endParaRPr lang="en-GB"/>
          </a:p>
        </p:txBody>
      </p:sp>
      <p:sp>
        <p:nvSpPr>
          <p:cNvPr id="12" name="Freeform 30"/>
          <p:cNvSpPr>
            <a:spLocks noChangeAspect="1"/>
          </p:cNvSpPr>
          <p:nvPr/>
        </p:nvSpPr>
        <p:spPr bwMode="gray">
          <a:xfrm>
            <a:off x="287338"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pPr algn="ctr">
              <a:defRPr/>
            </a:pPr>
            <a:endParaRPr lang="en-GB"/>
          </a:p>
        </p:txBody>
      </p:sp>
    </p:spTree>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Section5">
    <p:spTree>
      <p:nvGrpSpPr>
        <p:cNvPr id="1" name=""/>
        <p:cNvGrpSpPr/>
        <p:nvPr/>
      </p:nvGrpSpPr>
      <p:grpSpPr>
        <a:xfrm>
          <a:off x="0" y="0"/>
          <a:ext cx="0" cy="0"/>
          <a:chOff x="0" y="0"/>
          <a:chExt cx="0" cy="0"/>
        </a:xfrm>
      </p:grpSpPr>
      <p:sp>
        <p:nvSpPr>
          <p:cNvPr id="13" name="Прямоугольник 12"/>
          <p:cNvSpPr/>
          <p:nvPr/>
        </p:nvSpPr>
        <p:spPr>
          <a:xfrm>
            <a:off x="0" y="349200"/>
            <a:ext cx="8863200" cy="5461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dirty="0"/>
          </a:p>
        </p:txBody>
      </p:sp>
      <p:pic>
        <p:nvPicPr>
          <p:cNvPr id="7" name="Picture 7" descr="BDO_Logo_RGB 100%"/>
          <p:cNvPicPr>
            <a:picLocks noChangeAspect="1" noChangeArrowheads="1"/>
          </p:cNvPicPr>
          <p:nvPr/>
        </p:nvPicPr>
        <p:blipFill>
          <a:blip r:embed="rId2" cstate="print"/>
          <a:srcRect/>
          <a:stretch>
            <a:fillRect/>
          </a:stretch>
        </p:blipFill>
        <p:spPr bwMode="auto">
          <a:xfrm>
            <a:off x="7881938" y="6305550"/>
            <a:ext cx="974725" cy="374650"/>
          </a:xfrm>
          <a:prstGeom prst="rect">
            <a:avLst/>
          </a:prstGeom>
          <a:noFill/>
          <a:ln w="9525">
            <a:noFill/>
            <a:miter lim="800000"/>
            <a:headEnd/>
            <a:tailEnd/>
          </a:ln>
        </p:spPr>
      </p:pic>
      <p:sp>
        <p:nvSpPr>
          <p:cNvPr id="2" name="title"/>
          <p:cNvSpPr>
            <a:spLocks noGrp="1"/>
          </p:cNvSpPr>
          <p:nvPr>
            <p:ph type="ctrTitle" hasCustomPrompt="1"/>
          </p:nvPr>
        </p:nvSpPr>
        <p:spPr>
          <a:xfrm>
            <a:off x="288000" y="1324800"/>
            <a:ext cx="8298000" cy="486000"/>
          </a:xfrm>
        </p:spPr>
        <p:txBody>
          <a:bodyPr vert="horz" lIns="0" tIns="0" rIns="0" bIns="0" rtlCol="0" anchor="t" anchorCtr="0">
            <a:normAutofit/>
          </a:bodyPr>
          <a:lstStyle>
            <a:lvl1pPr algn="l" defTabSz="914400" rtl="0" eaLnBrk="1" latinLnBrk="0" hangingPunct="1">
              <a:spcBef>
                <a:spcPct val="0"/>
              </a:spcBef>
              <a:buNone/>
              <a:defRPr lang="ru-RU" sz="3200" b="1" kern="1200" cap="all" baseline="0" dirty="0">
                <a:solidFill>
                  <a:schemeClr val="bg1"/>
                </a:solidFill>
                <a:latin typeface="+mj-lt"/>
                <a:ea typeface="+mj-ea"/>
                <a:cs typeface="+mj-cs"/>
              </a:defRPr>
            </a:lvl1pPr>
          </a:lstStyle>
          <a:p>
            <a:r>
              <a:rPr lang="ru-RU" dirty="0" smtClean="0"/>
              <a:t>Заголовок разделителя</a:t>
            </a:r>
            <a:endParaRPr lang="ru-RU" dirty="0"/>
          </a:p>
        </p:txBody>
      </p:sp>
      <p:sp>
        <p:nvSpPr>
          <p:cNvPr id="6" name="Подзаголовок 2"/>
          <p:cNvSpPr>
            <a:spLocks noGrp="1"/>
          </p:cNvSpPr>
          <p:nvPr>
            <p:ph type="subTitle" idx="1" hasCustomPrompt="1"/>
          </p:nvPr>
        </p:nvSpPr>
        <p:spPr>
          <a:xfrm>
            <a:off x="288000" y="1810800"/>
            <a:ext cx="8298000" cy="2075400"/>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Подзаголовок разделителя</a:t>
            </a:r>
            <a:endParaRPr lang="ru-RU" dirty="0"/>
          </a:p>
        </p:txBody>
      </p:sp>
      <p:pic>
        <p:nvPicPr>
          <p:cNvPr id="9" name="Picture 7" descr="BDO_Logo_RGB 100%"/>
          <p:cNvPicPr>
            <a:picLocks noChangeAspect="1" noChangeArrowheads="1"/>
          </p:cNvPicPr>
          <p:nvPr/>
        </p:nvPicPr>
        <p:blipFill>
          <a:blip r:embed="rId2" cstate="print"/>
          <a:srcRect/>
          <a:stretch>
            <a:fillRect/>
          </a:stretch>
        </p:blipFill>
        <p:spPr bwMode="auto">
          <a:xfrm>
            <a:off x="7881938" y="6305550"/>
            <a:ext cx="974725" cy="374650"/>
          </a:xfrm>
          <a:prstGeom prst="rect">
            <a:avLst/>
          </a:prstGeom>
          <a:noFill/>
          <a:ln w="9525">
            <a:noFill/>
            <a:miter lim="800000"/>
            <a:headEnd/>
            <a:tailEnd/>
          </a:ln>
        </p:spPr>
      </p:pic>
      <p:sp>
        <p:nvSpPr>
          <p:cNvPr id="11" name="Freeform 25"/>
          <p:cNvSpPr>
            <a:spLocks noChangeAspect="1"/>
          </p:cNvSpPr>
          <p:nvPr/>
        </p:nvSpPr>
        <p:spPr bwMode="gray">
          <a:xfrm>
            <a:off x="287338"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pPr algn="ctr">
              <a:defRPr/>
            </a:pPr>
            <a:endParaRPr lang="en-GB"/>
          </a:p>
        </p:txBody>
      </p:sp>
      <p:sp>
        <p:nvSpPr>
          <p:cNvPr id="12" name="Freeform 30"/>
          <p:cNvSpPr>
            <a:spLocks noChangeAspect="1"/>
          </p:cNvSpPr>
          <p:nvPr/>
        </p:nvSpPr>
        <p:spPr bwMode="gray">
          <a:xfrm>
            <a:off x="287338"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pPr algn="ctr">
              <a:defRPr/>
            </a:pPr>
            <a:endParaRPr lang="en-GB"/>
          </a:p>
        </p:txBody>
      </p:sp>
    </p:spTree>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Section6">
    <p:spTree>
      <p:nvGrpSpPr>
        <p:cNvPr id="1" name=""/>
        <p:cNvGrpSpPr/>
        <p:nvPr/>
      </p:nvGrpSpPr>
      <p:grpSpPr>
        <a:xfrm>
          <a:off x="0" y="0"/>
          <a:ext cx="0" cy="0"/>
          <a:chOff x="0" y="0"/>
          <a:chExt cx="0" cy="0"/>
        </a:xfrm>
      </p:grpSpPr>
      <p:sp>
        <p:nvSpPr>
          <p:cNvPr id="14" name="Рисунок 13"/>
          <p:cNvSpPr>
            <a:spLocks noGrp="1"/>
          </p:cNvSpPr>
          <p:nvPr>
            <p:ph type="pic" sz="quarter" idx="10"/>
          </p:nvPr>
        </p:nvSpPr>
        <p:spPr>
          <a:xfrm>
            <a:off x="0" y="349200"/>
            <a:ext cx="8863200" cy="5461200"/>
          </a:xfrm>
        </p:spPr>
        <p:txBody>
          <a:bodyPr/>
          <a:lstStyle/>
          <a:p>
            <a:endParaRPr lang="ru-RU"/>
          </a:p>
        </p:txBody>
      </p:sp>
      <p:pic>
        <p:nvPicPr>
          <p:cNvPr id="7" name="Picture 7" descr="BDO_Logo_RGB 100%"/>
          <p:cNvPicPr>
            <a:picLocks noChangeAspect="1" noChangeArrowheads="1"/>
          </p:cNvPicPr>
          <p:nvPr/>
        </p:nvPicPr>
        <p:blipFill>
          <a:blip r:embed="rId2" cstate="print"/>
          <a:srcRect/>
          <a:stretch>
            <a:fillRect/>
          </a:stretch>
        </p:blipFill>
        <p:spPr bwMode="auto">
          <a:xfrm>
            <a:off x="7881938" y="6305550"/>
            <a:ext cx="974725" cy="374650"/>
          </a:xfrm>
          <a:prstGeom prst="rect">
            <a:avLst/>
          </a:prstGeom>
          <a:noFill/>
          <a:ln w="9525">
            <a:noFill/>
            <a:miter lim="800000"/>
            <a:headEnd/>
            <a:tailEnd/>
          </a:ln>
        </p:spPr>
      </p:pic>
      <p:sp>
        <p:nvSpPr>
          <p:cNvPr id="2" name="title"/>
          <p:cNvSpPr>
            <a:spLocks noGrp="1"/>
          </p:cNvSpPr>
          <p:nvPr>
            <p:ph type="ctrTitle" hasCustomPrompt="1"/>
          </p:nvPr>
        </p:nvSpPr>
        <p:spPr>
          <a:xfrm>
            <a:off x="288000" y="1324800"/>
            <a:ext cx="8298000" cy="486000"/>
          </a:xfrm>
        </p:spPr>
        <p:txBody>
          <a:bodyPr vert="horz" lIns="0" tIns="0" rIns="0" bIns="0" rtlCol="0" anchor="t" anchorCtr="0">
            <a:normAutofit/>
          </a:bodyPr>
          <a:lstStyle>
            <a:lvl1pPr algn="l" defTabSz="914400" rtl="0" eaLnBrk="1" latinLnBrk="0" hangingPunct="1">
              <a:spcBef>
                <a:spcPct val="0"/>
              </a:spcBef>
              <a:buNone/>
              <a:defRPr lang="ru-RU" sz="3200" b="1" kern="1200" cap="all" baseline="0" dirty="0">
                <a:solidFill>
                  <a:schemeClr val="bg1"/>
                </a:solidFill>
                <a:latin typeface="+mj-lt"/>
                <a:ea typeface="+mj-ea"/>
                <a:cs typeface="+mj-cs"/>
              </a:defRPr>
            </a:lvl1pPr>
          </a:lstStyle>
          <a:p>
            <a:r>
              <a:rPr lang="ru-RU" dirty="0" smtClean="0"/>
              <a:t>Заголовок разделителя</a:t>
            </a:r>
            <a:endParaRPr lang="ru-RU" dirty="0"/>
          </a:p>
        </p:txBody>
      </p:sp>
      <p:sp>
        <p:nvSpPr>
          <p:cNvPr id="6" name="Подзаголовок 2"/>
          <p:cNvSpPr>
            <a:spLocks noGrp="1"/>
          </p:cNvSpPr>
          <p:nvPr>
            <p:ph type="subTitle" idx="1" hasCustomPrompt="1"/>
          </p:nvPr>
        </p:nvSpPr>
        <p:spPr>
          <a:xfrm>
            <a:off x="288000" y="1810800"/>
            <a:ext cx="8298000" cy="2075400"/>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Подзаголовок разделителя</a:t>
            </a:r>
            <a:endParaRPr lang="ru-RU" dirty="0"/>
          </a:p>
        </p:txBody>
      </p:sp>
      <p:pic>
        <p:nvPicPr>
          <p:cNvPr id="9" name="Picture 7" descr="BDO_Logo_RGB 100%"/>
          <p:cNvPicPr>
            <a:picLocks noChangeAspect="1" noChangeArrowheads="1"/>
          </p:cNvPicPr>
          <p:nvPr/>
        </p:nvPicPr>
        <p:blipFill>
          <a:blip r:embed="rId2" cstate="print"/>
          <a:srcRect/>
          <a:stretch>
            <a:fillRect/>
          </a:stretch>
        </p:blipFill>
        <p:spPr bwMode="auto">
          <a:xfrm>
            <a:off x="7881938" y="6305550"/>
            <a:ext cx="974725" cy="374650"/>
          </a:xfrm>
          <a:prstGeom prst="rect">
            <a:avLst/>
          </a:prstGeom>
          <a:noFill/>
          <a:ln w="9525">
            <a:noFill/>
            <a:miter lim="800000"/>
            <a:headEnd/>
            <a:tailEnd/>
          </a:ln>
        </p:spPr>
      </p:pic>
      <p:sp>
        <p:nvSpPr>
          <p:cNvPr id="11" name="Freeform 25"/>
          <p:cNvSpPr>
            <a:spLocks noChangeAspect="1"/>
          </p:cNvSpPr>
          <p:nvPr/>
        </p:nvSpPr>
        <p:spPr bwMode="gray">
          <a:xfrm>
            <a:off x="287338"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pPr algn="ctr">
              <a:defRPr/>
            </a:pPr>
            <a:endParaRPr lang="en-GB"/>
          </a:p>
        </p:txBody>
      </p:sp>
      <p:sp>
        <p:nvSpPr>
          <p:cNvPr id="12" name="Freeform 30"/>
          <p:cNvSpPr>
            <a:spLocks noChangeAspect="1"/>
          </p:cNvSpPr>
          <p:nvPr/>
        </p:nvSpPr>
        <p:spPr bwMode="gray">
          <a:xfrm>
            <a:off x="287338"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pPr algn="ctr">
              <a:defRPr/>
            </a:pPr>
            <a:endParaRPr lang="en-GB"/>
          </a:p>
        </p:txBody>
      </p:sp>
    </p:spTree>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cSld name="Divider-burgundy">
    <p:bg>
      <p:bgPr>
        <a:solidFill>
          <a:schemeClr val="bg1"/>
        </a:solidFill>
        <a:effectLst/>
      </p:bgPr>
    </p:bg>
    <p:spTree>
      <p:nvGrpSpPr>
        <p:cNvPr id="1" name=""/>
        <p:cNvGrpSpPr/>
        <p:nvPr/>
      </p:nvGrpSpPr>
      <p:grpSpPr>
        <a:xfrm>
          <a:off x="0" y="0"/>
          <a:ext cx="0" cy="0"/>
          <a:chOff x="0" y="0"/>
          <a:chExt cx="0" cy="0"/>
        </a:xfrm>
      </p:grpSpPr>
      <p:sp>
        <p:nvSpPr>
          <p:cNvPr id="4" name="Rectangle 15"/>
          <p:cNvSpPr>
            <a:spLocks noChangeArrowheads="1"/>
          </p:cNvSpPr>
          <p:nvPr/>
        </p:nvSpPr>
        <p:spPr bwMode="gray">
          <a:xfrm>
            <a:off x="0" y="349250"/>
            <a:ext cx="8853488" cy="5462588"/>
          </a:xfrm>
          <a:prstGeom prst="rect">
            <a:avLst/>
          </a:prstGeom>
          <a:solidFill>
            <a:srgbClr val="98002E"/>
          </a:solidFill>
          <a:ln w="9525">
            <a:noFill/>
            <a:miter lim="800000"/>
            <a:headEnd/>
            <a:tailEnd/>
          </a:ln>
          <a:effectLst/>
        </p:spPr>
        <p:txBody>
          <a:bodyPr wrap="none" anchor="ctr"/>
          <a:lstStyle/>
          <a:p>
            <a:pPr>
              <a:defRPr/>
            </a:pPr>
            <a:endParaRPr lang="en-GB"/>
          </a:p>
        </p:txBody>
      </p:sp>
      <p:sp>
        <p:nvSpPr>
          <p:cNvPr id="5" name="Freeform 25"/>
          <p:cNvSpPr>
            <a:spLocks noChangeAspect="1"/>
          </p:cNvSpPr>
          <p:nvPr/>
        </p:nvSpPr>
        <p:spPr bwMode="gray">
          <a:xfrm>
            <a:off x="287338"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pPr>
              <a:defRPr/>
            </a:pPr>
            <a:endParaRPr lang="en-GB"/>
          </a:p>
        </p:txBody>
      </p:sp>
      <p:sp>
        <p:nvSpPr>
          <p:cNvPr id="6" name="Freeform 30"/>
          <p:cNvSpPr>
            <a:spLocks noChangeAspect="1"/>
          </p:cNvSpPr>
          <p:nvPr/>
        </p:nvSpPr>
        <p:spPr bwMode="gray">
          <a:xfrm>
            <a:off x="287338"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pPr>
              <a:defRPr/>
            </a:pPr>
            <a:endParaRPr lang="en-GB"/>
          </a:p>
        </p:txBody>
      </p:sp>
      <p:pic>
        <p:nvPicPr>
          <p:cNvPr id="7" name="Picture 7" descr="BDO_Logo_RGB 100%"/>
          <p:cNvPicPr>
            <a:picLocks noChangeAspect="1" noChangeArrowheads="1"/>
          </p:cNvPicPr>
          <p:nvPr userDrawn="1"/>
        </p:nvPicPr>
        <p:blipFill>
          <a:blip r:embed="rId2" cstate="print"/>
          <a:srcRect/>
          <a:stretch>
            <a:fillRect/>
          </a:stretch>
        </p:blipFill>
        <p:spPr bwMode="auto">
          <a:xfrm>
            <a:off x="7881938" y="6305550"/>
            <a:ext cx="974725" cy="374650"/>
          </a:xfrm>
          <a:prstGeom prst="rect">
            <a:avLst/>
          </a:prstGeom>
          <a:noFill/>
          <a:ln w="9525">
            <a:noFill/>
            <a:miter lim="800000"/>
            <a:headEnd/>
            <a:tailEnd/>
          </a:ln>
        </p:spPr>
      </p:pic>
      <p:sp>
        <p:nvSpPr>
          <p:cNvPr id="7170" name="Rectangle 2"/>
          <p:cNvSpPr>
            <a:spLocks noGrp="1" noChangeArrowheads="1"/>
          </p:cNvSpPr>
          <p:nvPr>
            <p:ph type="ctrTitle"/>
          </p:nvPr>
        </p:nvSpPr>
        <p:spPr bwMode="gray">
          <a:xfrm>
            <a:off x="287338" y="1323975"/>
            <a:ext cx="8299450" cy="485775"/>
          </a:xfrm>
        </p:spPr>
        <p:txBody>
          <a:bodyPr/>
          <a:lstStyle>
            <a:lvl1pPr>
              <a:defRPr sz="3200">
                <a:solidFill>
                  <a:schemeClr val="bg1"/>
                </a:solidFill>
              </a:defRPr>
            </a:lvl1pPr>
          </a:lstStyle>
          <a:p>
            <a:r>
              <a:rPr lang="ru-RU" smtClean="0"/>
              <a:t>Образец заголовка</a:t>
            </a:r>
            <a:endParaRPr lang="en-GB" dirty="0"/>
          </a:p>
        </p:txBody>
      </p:sp>
      <p:sp>
        <p:nvSpPr>
          <p:cNvPr id="7171" name="Rectangle 3"/>
          <p:cNvSpPr>
            <a:spLocks noGrp="1" noChangeArrowheads="1"/>
          </p:cNvSpPr>
          <p:nvPr>
            <p:ph type="subTitle" idx="1"/>
          </p:nvPr>
        </p:nvSpPr>
        <p:spPr bwMode="gray">
          <a:xfrm>
            <a:off x="287338" y="1809750"/>
            <a:ext cx="8299450" cy="2755900"/>
          </a:xfrm>
        </p:spPr>
        <p:txBody>
          <a:bodyPr/>
          <a:lstStyle>
            <a:lvl1pPr>
              <a:defRPr>
                <a:solidFill>
                  <a:schemeClr val="bg1"/>
                </a:solidFill>
              </a:defRPr>
            </a:lvl1pPr>
          </a:lstStyle>
          <a:p>
            <a:r>
              <a:rPr lang="ru-RU" smtClean="0"/>
              <a:t>Образец подзаголовка</a:t>
            </a:r>
            <a:endParaRPr lang="en-GB" dirty="0"/>
          </a:p>
        </p:txBody>
      </p:sp>
    </p:spTree>
    <p:extLst>
      <p:ext uri="{BB962C8B-B14F-4D97-AF65-F5344CB8AC3E}">
        <p14:creationId xmlns:p14="http://schemas.microsoft.com/office/powerpoint/2010/main" val="711585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Divider-teal">
    <p:bg>
      <p:bgPr>
        <a:solidFill>
          <a:schemeClr val="bg1"/>
        </a:solidFill>
        <a:effectLst/>
      </p:bgPr>
    </p:bg>
    <p:spTree>
      <p:nvGrpSpPr>
        <p:cNvPr id="1" name=""/>
        <p:cNvGrpSpPr/>
        <p:nvPr/>
      </p:nvGrpSpPr>
      <p:grpSpPr>
        <a:xfrm>
          <a:off x="0" y="0"/>
          <a:ext cx="0" cy="0"/>
          <a:chOff x="0" y="0"/>
          <a:chExt cx="0" cy="0"/>
        </a:xfrm>
      </p:grpSpPr>
      <p:sp>
        <p:nvSpPr>
          <p:cNvPr id="4" name="Rectangle 15"/>
          <p:cNvSpPr>
            <a:spLocks noChangeArrowheads="1"/>
          </p:cNvSpPr>
          <p:nvPr/>
        </p:nvSpPr>
        <p:spPr bwMode="gray">
          <a:xfrm>
            <a:off x="0" y="349250"/>
            <a:ext cx="8861425" cy="5462588"/>
          </a:xfrm>
          <a:prstGeom prst="rect">
            <a:avLst/>
          </a:prstGeom>
          <a:solidFill>
            <a:schemeClr val="accent2"/>
          </a:solidFill>
          <a:ln w="9525">
            <a:noFill/>
            <a:miter lim="800000"/>
            <a:headEnd/>
            <a:tailEnd/>
          </a:ln>
        </p:spPr>
        <p:txBody>
          <a:bodyPr wrap="none" anchor="ctr"/>
          <a:lstStyle/>
          <a:p>
            <a:pPr algn="ctr" fontAlgn="base">
              <a:spcBef>
                <a:spcPct val="0"/>
              </a:spcBef>
              <a:spcAft>
                <a:spcPct val="0"/>
              </a:spcAft>
              <a:defRPr/>
            </a:pPr>
            <a:endParaRPr lang="en-GB" sz="1400" b="1">
              <a:solidFill>
                <a:srgbClr val="FFFFFF"/>
              </a:solidFill>
            </a:endParaRPr>
          </a:p>
        </p:txBody>
      </p:sp>
      <p:sp>
        <p:nvSpPr>
          <p:cNvPr id="5" name="Freeform 25"/>
          <p:cNvSpPr>
            <a:spLocks noChangeAspect="1"/>
          </p:cNvSpPr>
          <p:nvPr/>
        </p:nvSpPr>
        <p:spPr bwMode="gray">
          <a:xfrm>
            <a:off x="287338"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pPr algn="ctr" fontAlgn="base">
              <a:spcBef>
                <a:spcPct val="0"/>
              </a:spcBef>
              <a:spcAft>
                <a:spcPct val="0"/>
              </a:spcAft>
              <a:defRPr/>
            </a:pPr>
            <a:endParaRPr lang="en-GB" sz="1400" b="1">
              <a:solidFill>
                <a:srgbClr val="FFFFFF"/>
              </a:solidFill>
            </a:endParaRPr>
          </a:p>
        </p:txBody>
      </p:sp>
      <p:sp>
        <p:nvSpPr>
          <p:cNvPr id="6" name="Freeform 30"/>
          <p:cNvSpPr>
            <a:spLocks noChangeAspect="1"/>
          </p:cNvSpPr>
          <p:nvPr/>
        </p:nvSpPr>
        <p:spPr bwMode="gray">
          <a:xfrm>
            <a:off x="287338"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pPr algn="ctr" fontAlgn="base">
              <a:spcBef>
                <a:spcPct val="0"/>
              </a:spcBef>
              <a:spcAft>
                <a:spcPct val="0"/>
              </a:spcAft>
              <a:defRPr/>
            </a:pPr>
            <a:endParaRPr lang="en-GB" sz="1400" b="1">
              <a:solidFill>
                <a:srgbClr val="FFFFFF"/>
              </a:solidFill>
            </a:endParaRPr>
          </a:p>
        </p:txBody>
      </p:sp>
      <p:pic>
        <p:nvPicPr>
          <p:cNvPr id="7" name="Picture 7" descr="BDO_Logo_RGB 100%"/>
          <p:cNvPicPr>
            <a:picLocks noChangeAspect="1" noChangeArrowheads="1"/>
          </p:cNvPicPr>
          <p:nvPr userDrawn="1"/>
        </p:nvPicPr>
        <p:blipFill>
          <a:blip r:embed="rId2" cstate="print"/>
          <a:srcRect/>
          <a:stretch>
            <a:fillRect/>
          </a:stretch>
        </p:blipFill>
        <p:spPr bwMode="auto">
          <a:xfrm>
            <a:off x="7881938" y="6305550"/>
            <a:ext cx="974725" cy="374650"/>
          </a:xfrm>
          <a:prstGeom prst="rect">
            <a:avLst/>
          </a:prstGeom>
          <a:noFill/>
          <a:ln w="9525">
            <a:noFill/>
            <a:miter lim="800000"/>
            <a:headEnd/>
            <a:tailEnd/>
          </a:ln>
        </p:spPr>
      </p:pic>
      <p:sp>
        <p:nvSpPr>
          <p:cNvPr id="7170" name="Rectangle 2"/>
          <p:cNvSpPr>
            <a:spLocks noGrp="1" noChangeArrowheads="1"/>
          </p:cNvSpPr>
          <p:nvPr>
            <p:ph type="ctrTitle"/>
          </p:nvPr>
        </p:nvSpPr>
        <p:spPr bwMode="gray">
          <a:xfrm>
            <a:off x="288925" y="1323975"/>
            <a:ext cx="8299450" cy="485775"/>
          </a:xfrm>
        </p:spPr>
        <p:txBody>
          <a:bodyPr/>
          <a:lstStyle>
            <a:lvl1pPr>
              <a:defRPr sz="3200">
                <a:solidFill>
                  <a:schemeClr val="bg1"/>
                </a:solidFill>
              </a:defRPr>
            </a:lvl1pPr>
          </a:lstStyle>
          <a:p>
            <a:r>
              <a:rPr lang="ru-RU" smtClean="0"/>
              <a:t>Образец заголовка</a:t>
            </a:r>
            <a:endParaRPr lang="en-GB" dirty="0"/>
          </a:p>
        </p:txBody>
      </p:sp>
      <p:sp>
        <p:nvSpPr>
          <p:cNvPr id="7171" name="Rectangle 3"/>
          <p:cNvSpPr>
            <a:spLocks noGrp="1" noChangeArrowheads="1"/>
          </p:cNvSpPr>
          <p:nvPr>
            <p:ph type="subTitle" idx="1"/>
          </p:nvPr>
        </p:nvSpPr>
        <p:spPr bwMode="gray">
          <a:xfrm>
            <a:off x="287338" y="1809750"/>
            <a:ext cx="8299450" cy="2755900"/>
          </a:xfrm>
        </p:spPr>
        <p:txBody>
          <a:bodyPr/>
          <a:lstStyle>
            <a:lvl1pPr>
              <a:defRPr>
                <a:solidFill>
                  <a:schemeClr val="bg1"/>
                </a:solidFill>
              </a:defRPr>
            </a:lvl1pPr>
          </a:lstStyle>
          <a:p>
            <a:r>
              <a:rPr lang="ru-RU" smtClean="0"/>
              <a:t>Образец подзаголовка</a:t>
            </a:r>
            <a:endParaRPr lang="en-GB" dirty="0"/>
          </a:p>
        </p:txBody>
      </p:sp>
    </p:spTree>
    <p:extLst>
      <p:ext uri="{BB962C8B-B14F-4D97-AF65-F5344CB8AC3E}">
        <p14:creationId xmlns:p14="http://schemas.microsoft.com/office/powerpoint/2010/main" val="1071892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Цитата">
    <p:spTree>
      <p:nvGrpSpPr>
        <p:cNvPr id="1" name=""/>
        <p:cNvGrpSpPr/>
        <p:nvPr/>
      </p:nvGrpSpPr>
      <p:grpSpPr>
        <a:xfrm>
          <a:off x="0" y="0"/>
          <a:ext cx="0" cy="0"/>
          <a:chOff x="0" y="0"/>
          <a:chExt cx="0" cy="0"/>
        </a:xfrm>
      </p:grpSpPr>
      <p:sp>
        <p:nvSpPr>
          <p:cNvPr id="4" name="Текст 3"/>
          <p:cNvSpPr>
            <a:spLocks noGrp="1"/>
          </p:cNvSpPr>
          <p:nvPr>
            <p:ph type="body" sz="quarter" idx="10"/>
          </p:nvPr>
        </p:nvSpPr>
        <p:spPr>
          <a:xfrm>
            <a:off x="288000" y="1789200"/>
            <a:ext cx="7588800" cy="3517200"/>
          </a:xfrm>
        </p:spPr>
        <p:txBody>
          <a:bodyPr>
            <a:normAutofit/>
          </a:bodyPr>
          <a:lstStyle>
            <a:lvl1pPr>
              <a:buNone/>
              <a:defRPr sz="2000">
                <a:solidFill>
                  <a:schemeClr val="accent3"/>
                </a:solidFill>
              </a:defRPr>
            </a:lvl1pPr>
          </a:lstStyle>
          <a:p>
            <a:pPr lvl="0"/>
            <a:endParaRPr lang="ru-RU" dirty="0"/>
          </a:p>
        </p:txBody>
      </p:sp>
    </p:spTree>
    <p:extLst>
      <p:ext uri="{BB962C8B-B14F-4D97-AF65-F5344CB8AC3E}">
        <p14:creationId xmlns:p14="http://schemas.microsoft.com/office/powerpoint/2010/main" val="378569761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Divider-light blue">
    <p:bg>
      <p:bgPr>
        <a:solidFill>
          <a:schemeClr val="bg1"/>
        </a:solidFill>
        <a:effectLst/>
      </p:bgPr>
    </p:bg>
    <p:spTree>
      <p:nvGrpSpPr>
        <p:cNvPr id="1" name=""/>
        <p:cNvGrpSpPr/>
        <p:nvPr/>
      </p:nvGrpSpPr>
      <p:grpSpPr>
        <a:xfrm>
          <a:off x="0" y="0"/>
          <a:ext cx="0" cy="0"/>
          <a:chOff x="0" y="0"/>
          <a:chExt cx="0" cy="0"/>
        </a:xfrm>
      </p:grpSpPr>
      <p:sp>
        <p:nvSpPr>
          <p:cNvPr id="4" name="Rectangle 15"/>
          <p:cNvSpPr>
            <a:spLocks noChangeArrowheads="1"/>
          </p:cNvSpPr>
          <p:nvPr/>
        </p:nvSpPr>
        <p:spPr bwMode="gray">
          <a:xfrm>
            <a:off x="0" y="349250"/>
            <a:ext cx="8853488" cy="5462588"/>
          </a:xfrm>
          <a:prstGeom prst="rect">
            <a:avLst/>
          </a:prstGeom>
          <a:solidFill>
            <a:srgbClr val="62CAE3"/>
          </a:solidFill>
          <a:ln w="9525">
            <a:noFill/>
            <a:miter lim="800000"/>
            <a:headEnd/>
            <a:tailEnd/>
          </a:ln>
          <a:effectLst/>
        </p:spPr>
        <p:txBody>
          <a:bodyPr wrap="none" anchor="ctr"/>
          <a:lstStyle/>
          <a:p>
            <a:pPr algn="ctr" fontAlgn="base">
              <a:spcBef>
                <a:spcPct val="0"/>
              </a:spcBef>
              <a:spcAft>
                <a:spcPct val="0"/>
              </a:spcAft>
              <a:defRPr/>
            </a:pPr>
            <a:endParaRPr lang="en-GB" sz="1400" b="1">
              <a:solidFill>
                <a:srgbClr val="FFFFFF"/>
              </a:solidFill>
            </a:endParaRPr>
          </a:p>
        </p:txBody>
      </p:sp>
      <p:sp>
        <p:nvSpPr>
          <p:cNvPr id="5" name="Freeform 25"/>
          <p:cNvSpPr>
            <a:spLocks noChangeAspect="1"/>
          </p:cNvSpPr>
          <p:nvPr/>
        </p:nvSpPr>
        <p:spPr bwMode="gray">
          <a:xfrm>
            <a:off x="287338"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pPr algn="ctr" fontAlgn="base">
              <a:spcBef>
                <a:spcPct val="0"/>
              </a:spcBef>
              <a:spcAft>
                <a:spcPct val="0"/>
              </a:spcAft>
              <a:defRPr/>
            </a:pPr>
            <a:endParaRPr lang="en-GB" sz="1400" b="1">
              <a:solidFill>
                <a:srgbClr val="FFFFFF"/>
              </a:solidFill>
            </a:endParaRPr>
          </a:p>
        </p:txBody>
      </p:sp>
      <p:sp>
        <p:nvSpPr>
          <p:cNvPr id="6" name="Freeform 30"/>
          <p:cNvSpPr>
            <a:spLocks noChangeAspect="1"/>
          </p:cNvSpPr>
          <p:nvPr/>
        </p:nvSpPr>
        <p:spPr bwMode="gray">
          <a:xfrm>
            <a:off x="287338"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pPr algn="ctr" fontAlgn="base">
              <a:spcBef>
                <a:spcPct val="0"/>
              </a:spcBef>
              <a:spcAft>
                <a:spcPct val="0"/>
              </a:spcAft>
              <a:defRPr/>
            </a:pPr>
            <a:endParaRPr lang="en-GB" sz="1400" b="1">
              <a:solidFill>
                <a:srgbClr val="FFFFFF"/>
              </a:solidFill>
            </a:endParaRPr>
          </a:p>
        </p:txBody>
      </p:sp>
      <p:pic>
        <p:nvPicPr>
          <p:cNvPr id="7" name="Picture 7" descr="BDO_Logo_RGB 100%"/>
          <p:cNvPicPr>
            <a:picLocks noChangeAspect="1" noChangeArrowheads="1"/>
          </p:cNvPicPr>
          <p:nvPr userDrawn="1"/>
        </p:nvPicPr>
        <p:blipFill>
          <a:blip r:embed="rId2" cstate="print"/>
          <a:srcRect/>
          <a:stretch>
            <a:fillRect/>
          </a:stretch>
        </p:blipFill>
        <p:spPr bwMode="auto">
          <a:xfrm>
            <a:off x="7881938" y="6305550"/>
            <a:ext cx="974725" cy="374650"/>
          </a:xfrm>
          <a:prstGeom prst="rect">
            <a:avLst/>
          </a:prstGeom>
          <a:noFill/>
          <a:ln w="9525">
            <a:noFill/>
            <a:miter lim="800000"/>
            <a:headEnd/>
            <a:tailEnd/>
          </a:ln>
        </p:spPr>
      </p:pic>
      <p:sp>
        <p:nvSpPr>
          <p:cNvPr id="7170" name="Rectangle 2"/>
          <p:cNvSpPr>
            <a:spLocks noGrp="1" noChangeArrowheads="1"/>
          </p:cNvSpPr>
          <p:nvPr>
            <p:ph type="ctrTitle"/>
          </p:nvPr>
        </p:nvSpPr>
        <p:spPr bwMode="gray">
          <a:xfrm>
            <a:off x="288925" y="1323975"/>
            <a:ext cx="8299450" cy="485775"/>
          </a:xfrm>
        </p:spPr>
        <p:txBody>
          <a:bodyPr/>
          <a:lstStyle>
            <a:lvl1pPr>
              <a:defRPr sz="3200">
                <a:solidFill>
                  <a:schemeClr val="bg1"/>
                </a:solidFill>
              </a:defRPr>
            </a:lvl1pPr>
          </a:lstStyle>
          <a:p>
            <a:r>
              <a:rPr lang="ru-RU" smtClean="0"/>
              <a:t>Образец заголовка</a:t>
            </a:r>
            <a:endParaRPr lang="en-GB" dirty="0"/>
          </a:p>
        </p:txBody>
      </p:sp>
      <p:sp>
        <p:nvSpPr>
          <p:cNvPr id="7171" name="Rectangle 3"/>
          <p:cNvSpPr>
            <a:spLocks noGrp="1" noChangeArrowheads="1"/>
          </p:cNvSpPr>
          <p:nvPr>
            <p:ph type="subTitle" idx="1"/>
          </p:nvPr>
        </p:nvSpPr>
        <p:spPr bwMode="gray">
          <a:xfrm>
            <a:off x="288925" y="1809750"/>
            <a:ext cx="8299450" cy="2755900"/>
          </a:xfrm>
        </p:spPr>
        <p:txBody>
          <a:bodyPr/>
          <a:lstStyle>
            <a:lvl1pPr>
              <a:defRPr>
                <a:solidFill>
                  <a:schemeClr val="bg1"/>
                </a:solidFill>
              </a:defRPr>
            </a:lvl1pPr>
          </a:lstStyle>
          <a:p>
            <a:r>
              <a:rPr lang="ru-RU" smtClean="0"/>
              <a:t>Образец подзаголовка</a:t>
            </a:r>
            <a:endParaRPr lang="en-GB" dirty="0"/>
          </a:p>
        </p:txBody>
      </p:sp>
    </p:spTree>
    <p:extLst>
      <p:ext uri="{BB962C8B-B14F-4D97-AF65-F5344CB8AC3E}">
        <p14:creationId xmlns:p14="http://schemas.microsoft.com/office/powerpoint/2010/main" val="37837230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Divider-burgundy">
    <p:bg>
      <p:bgPr>
        <a:solidFill>
          <a:schemeClr val="bg1"/>
        </a:solidFill>
        <a:effectLst/>
      </p:bgPr>
    </p:bg>
    <p:spTree>
      <p:nvGrpSpPr>
        <p:cNvPr id="1" name=""/>
        <p:cNvGrpSpPr/>
        <p:nvPr/>
      </p:nvGrpSpPr>
      <p:grpSpPr>
        <a:xfrm>
          <a:off x="0" y="0"/>
          <a:ext cx="0" cy="0"/>
          <a:chOff x="0" y="0"/>
          <a:chExt cx="0" cy="0"/>
        </a:xfrm>
      </p:grpSpPr>
      <p:sp>
        <p:nvSpPr>
          <p:cNvPr id="4" name="Rectangle 15"/>
          <p:cNvSpPr>
            <a:spLocks noChangeArrowheads="1"/>
          </p:cNvSpPr>
          <p:nvPr/>
        </p:nvSpPr>
        <p:spPr bwMode="gray">
          <a:xfrm>
            <a:off x="0" y="349250"/>
            <a:ext cx="8853488" cy="5462588"/>
          </a:xfrm>
          <a:prstGeom prst="rect">
            <a:avLst/>
          </a:prstGeom>
          <a:solidFill>
            <a:srgbClr val="98002E"/>
          </a:solidFill>
          <a:ln w="9525">
            <a:noFill/>
            <a:miter lim="800000"/>
            <a:headEnd/>
            <a:tailEnd/>
          </a:ln>
          <a:effectLst/>
        </p:spPr>
        <p:txBody>
          <a:bodyPr wrap="none" anchor="ctr"/>
          <a:lstStyle/>
          <a:p>
            <a:pPr algn="ctr" fontAlgn="base">
              <a:spcBef>
                <a:spcPct val="0"/>
              </a:spcBef>
              <a:spcAft>
                <a:spcPct val="0"/>
              </a:spcAft>
              <a:defRPr/>
            </a:pPr>
            <a:endParaRPr lang="en-GB" sz="1400" b="1">
              <a:solidFill>
                <a:srgbClr val="FFFFFF"/>
              </a:solidFill>
            </a:endParaRPr>
          </a:p>
        </p:txBody>
      </p:sp>
      <p:sp>
        <p:nvSpPr>
          <p:cNvPr id="5" name="Freeform 25"/>
          <p:cNvSpPr>
            <a:spLocks noChangeAspect="1"/>
          </p:cNvSpPr>
          <p:nvPr/>
        </p:nvSpPr>
        <p:spPr bwMode="gray">
          <a:xfrm>
            <a:off x="287338"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pPr algn="ctr" fontAlgn="base">
              <a:spcBef>
                <a:spcPct val="0"/>
              </a:spcBef>
              <a:spcAft>
                <a:spcPct val="0"/>
              </a:spcAft>
              <a:defRPr/>
            </a:pPr>
            <a:endParaRPr lang="en-GB" sz="1400" b="1">
              <a:solidFill>
                <a:srgbClr val="FFFFFF"/>
              </a:solidFill>
            </a:endParaRPr>
          </a:p>
        </p:txBody>
      </p:sp>
      <p:sp>
        <p:nvSpPr>
          <p:cNvPr id="6" name="Freeform 30"/>
          <p:cNvSpPr>
            <a:spLocks noChangeAspect="1"/>
          </p:cNvSpPr>
          <p:nvPr/>
        </p:nvSpPr>
        <p:spPr bwMode="gray">
          <a:xfrm>
            <a:off x="287338"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pPr algn="ctr" fontAlgn="base">
              <a:spcBef>
                <a:spcPct val="0"/>
              </a:spcBef>
              <a:spcAft>
                <a:spcPct val="0"/>
              </a:spcAft>
              <a:defRPr/>
            </a:pPr>
            <a:endParaRPr lang="en-GB" sz="1400" b="1">
              <a:solidFill>
                <a:srgbClr val="FFFFFF"/>
              </a:solidFill>
            </a:endParaRPr>
          </a:p>
        </p:txBody>
      </p:sp>
      <p:pic>
        <p:nvPicPr>
          <p:cNvPr id="7" name="Picture 7" descr="BDO_Logo_RGB 100%"/>
          <p:cNvPicPr>
            <a:picLocks noChangeAspect="1" noChangeArrowheads="1"/>
          </p:cNvPicPr>
          <p:nvPr userDrawn="1"/>
        </p:nvPicPr>
        <p:blipFill>
          <a:blip r:embed="rId2" cstate="print"/>
          <a:srcRect/>
          <a:stretch>
            <a:fillRect/>
          </a:stretch>
        </p:blipFill>
        <p:spPr bwMode="auto">
          <a:xfrm>
            <a:off x="7881938" y="6305550"/>
            <a:ext cx="974725" cy="374650"/>
          </a:xfrm>
          <a:prstGeom prst="rect">
            <a:avLst/>
          </a:prstGeom>
          <a:noFill/>
          <a:ln w="9525">
            <a:noFill/>
            <a:miter lim="800000"/>
            <a:headEnd/>
            <a:tailEnd/>
          </a:ln>
        </p:spPr>
      </p:pic>
      <p:sp>
        <p:nvSpPr>
          <p:cNvPr id="7170" name="Rectangle 2"/>
          <p:cNvSpPr>
            <a:spLocks noGrp="1" noChangeArrowheads="1"/>
          </p:cNvSpPr>
          <p:nvPr>
            <p:ph type="ctrTitle"/>
          </p:nvPr>
        </p:nvSpPr>
        <p:spPr bwMode="gray">
          <a:xfrm>
            <a:off x="287338" y="1323975"/>
            <a:ext cx="8299450" cy="485775"/>
          </a:xfrm>
        </p:spPr>
        <p:txBody>
          <a:bodyPr/>
          <a:lstStyle>
            <a:lvl1pPr>
              <a:defRPr sz="3200">
                <a:solidFill>
                  <a:schemeClr val="bg1"/>
                </a:solidFill>
              </a:defRPr>
            </a:lvl1pPr>
          </a:lstStyle>
          <a:p>
            <a:r>
              <a:rPr lang="ru-RU" smtClean="0"/>
              <a:t>Образец заголовка</a:t>
            </a:r>
            <a:endParaRPr lang="en-GB" dirty="0"/>
          </a:p>
        </p:txBody>
      </p:sp>
      <p:sp>
        <p:nvSpPr>
          <p:cNvPr id="7171" name="Rectangle 3"/>
          <p:cNvSpPr>
            <a:spLocks noGrp="1" noChangeArrowheads="1"/>
          </p:cNvSpPr>
          <p:nvPr>
            <p:ph type="subTitle" idx="1"/>
          </p:nvPr>
        </p:nvSpPr>
        <p:spPr bwMode="gray">
          <a:xfrm>
            <a:off x="287338" y="1809750"/>
            <a:ext cx="8299450" cy="2755900"/>
          </a:xfrm>
        </p:spPr>
        <p:txBody>
          <a:bodyPr/>
          <a:lstStyle>
            <a:lvl1pPr>
              <a:defRPr>
                <a:solidFill>
                  <a:schemeClr val="bg1"/>
                </a:solidFill>
              </a:defRPr>
            </a:lvl1pPr>
          </a:lstStyle>
          <a:p>
            <a:r>
              <a:rPr lang="ru-RU" smtClean="0"/>
              <a:t>Образец подзаголовка</a:t>
            </a:r>
            <a:endParaRPr lang="en-GB" dirty="0"/>
          </a:p>
        </p:txBody>
      </p:sp>
    </p:spTree>
    <p:extLst>
      <p:ext uri="{BB962C8B-B14F-4D97-AF65-F5344CB8AC3E}">
        <p14:creationId xmlns:p14="http://schemas.microsoft.com/office/powerpoint/2010/main" val="40091498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Divider-copper">
    <p:bg>
      <p:bgPr>
        <a:solidFill>
          <a:schemeClr val="bg1"/>
        </a:solidFill>
        <a:effectLst/>
      </p:bgPr>
    </p:bg>
    <p:spTree>
      <p:nvGrpSpPr>
        <p:cNvPr id="1" name=""/>
        <p:cNvGrpSpPr/>
        <p:nvPr/>
      </p:nvGrpSpPr>
      <p:grpSpPr>
        <a:xfrm>
          <a:off x="0" y="0"/>
          <a:ext cx="0" cy="0"/>
          <a:chOff x="0" y="0"/>
          <a:chExt cx="0" cy="0"/>
        </a:xfrm>
      </p:grpSpPr>
      <p:sp>
        <p:nvSpPr>
          <p:cNvPr id="4" name="Rectangle 15"/>
          <p:cNvSpPr>
            <a:spLocks noChangeArrowheads="1"/>
          </p:cNvSpPr>
          <p:nvPr/>
        </p:nvSpPr>
        <p:spPr bwMode="gray">
          <a:xfrm>
            <a:off x="0" y="349250"/>
            <a:ext cx="8853488" cy="5462588"/>
          </a:xfrm>
          <a:prstGeom prst="rect">
            <a:avLst/>
          </a:prstGeom>
          <a:solidFill>
            <a:srgbClr val="EE9024"/>
          </a:solidFill>
          <a:ln w="9525">
            <a:noFill/>
            <a:miter lim="800000"/>
            <a:headEnd/>
            <a:tailEnd/>
          </a:ln>
          <a:effectLst/>
        </p:spPr>
        <p:txBody>
          <a:bodyPr wrap="none" anchor="ctr"/>
          <a:lstStyle/>
          <a:p>
            <a:pPr algn="ctr" fontAlgn="base">
              <a:spcBef>
                <a:spcPct val="0"/>
              </a:spcBef>
              <a:spcAft>
                <a:spcPct val="0"/>
              </a:spcAft>
              <a:defRPr/>
            </a:pPr>
            <a:endParaRPr lang="en-GB" sz="1400" b="1">
              <a:solidFill>
                <a:srgbClr val="FFFFFF"/>
              </a:solidFill>
            </a:endParaRPr>
          </a:p>
        </p:txBody>
      </p:sp>
      <p:sp>
        <p:nvSpPr>
          <p:cNvPr id="5" name="Freeform 25"/>
          <p:cNvSpPr>
            <a:spLocks noChangeAspect="1"/>
          </p:cNvSpPr>
          <p:nvPr/>
        </p:nvSpPr>
        <p:spPr bwMode="gray">
          <a:xfrm>
            <a:off x="287338"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pPr algn="ctr" fontAlgn="base">
              <a:spcBef>
                <a:spcPct val="0"/>
              </a:spcBef>
              <a:spcAft>
                <a:spcPct val="0"/>
              </a:spcAft>
              <a:defRPr/>
            </a:pPr>
            <a:endParaRPr lang="en-GB" sz="1400" b="1">
              <a:solidFill>
                <a:srgbClr val="FFFFFF"/>
              </a:solidFill>
            </a:endParaRPr>
          </a:p>
        </p:txBody>
      </p:sp>
      <p:sp>
        <p:nvSpPr>
          <p:cNvPr id="6" name="Freeform 30"/>
          <p:cNvSpPr>
            <a:spLocks noChangeAspect="1"/>
          </p:cNvSpPr>
          <p:nvPr/>
        </p:nvSpPr>
        <p:spPr bwMode="gray">
          <a:xfrm>
            <a:off x="287338"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pPr algn="ctr" fontAlgn="base">
              <a:spcBef>
                <a:spcPct val="0"/>
              </a:spcBef>
              <a:spcAft>
                <a:spcPct val="0"/>
              </a:spcAft>
              <a:defRPr/>
            </a:pPr>
            <a:endParaRPr lang="en-GB" sz="1400" b="1">
              <a:solidFill>
                <a:srgbClr val="FFFFFF"/>
              </a:solidFill>
            </a:endParaRPr>
          </a:p>
        </p:txBody>
      </p:sp>
      <p:pic>
        <p:nvPicPr>
          <p:cNvPr id="7" name="Picture 7" descr="BDO_Logo_RGB 100%"/>
          <p:cNvPicPr>
            <a:picLocks noChangeAspect="1" noChangeArrowheads="1"/>
          </p:cNvPicPr>
          <p:nvPr userDrawn="1"/>
        </p:nvPicPr>
        <p:blipFill>
          <a:blip r:embed="rId2" cstate="print"/>
          <a:srcRect/>
          <a:stretch>
            <a:fillRect/>
          </a:stretch>
        </p:blipFill>
        <p:spPr bwMode="auto">
          <a:xfrm>
            <a:off x="7881938" y="6305550"/>
            <a:ext cx="974725" cy="374650"/>
          </a:xfrm>
          <a:prstGeom prst="rect">
            <a:avLst/>
          </a:prstGeom>
          <a:noFill/>
          <a:ln w="9525">
            <a:noFill/>
            <a:miter lim="800000"/>
            <a:headEnd/>
            <a:tailEnd/>
          </a:ln>
        </p:spPr>
      </p:pic>
      <p:sp>
        <p:nvSpPr>
          <p:cNvPr id="7170" name="Rectangle 2"/>
          <p:cNvSpPr>
            <a:spLocks noGrp="1" noChangeArrowheads="1"/>
          </p:cNvSpPr>
          <p:nvPr>
            <p:ph type="ctrTitle"/>
          </p:nvPr>
        </p:nvSpPr>
        <p:spPr bwMode="gray">
          <a:xfrm>
            <a:off x="287338" y="1323975"/>
            <a:ext cx="8299450" cy="485775"/>
          </a:xfrm>
        </p:spPr>
        <p:txBody>
          <a:bodyPr/>
          <a:lstStyle>
            <a:lvl1pPr>
              <a:defRPr sz="3200">
                <a:solidFill>
                  <a:schemeClr val="bg1"/>
                </a:solidFill>
              </a:defRPr>
            </a:lvl1pPr>
          </a:lstStyle>
          <a:p>
            <a:r>
              <a:rPr lang="ru-RU" smtClean="0"/>
              <a:t>Образец заголовка</a:t>
            </a:r>
            <a:endParaRPr lang="en-GB" dirty="0"/>
          </a:p>
        </p:txBody>
      </p:sp>
      <p:sp>
        <p:nvSpPr>
          <p:cNvPr id="7171" name="Rectangle 3"/>
          <p:cNvSpPr>
            <a:spLocks noGrp="1" noChangeArrowheads="1"/>
          </p:cNvSpPr>
          <p:nvPr>
            <p:ph type="subTitle" idx="1"/>
          </p:nvPr>
        </p:nvSpPr>
        <p:spPr bwMode="gray">
          <a:xfrm>
            <a:off x="288925" y="1809750"/>
            <a:ext cx="8299450" cy="2755900"/>
          </a:xfrm>
        </p:spPr>
        <p:txBody>
          <a:bodyPr/>
          <a:lstStyle>
            <a:lvl1pPr>
              <a:defRPr>
                <a:solidFill>
                  <a:schemeClr val="bg1"/>
                </a:solidFill>
              </a:defRPr>
            </a:lvl1pPr>
          </a:lstStyle>
          <a:p>
            <a:r>
              <a:rPr lang="ru-RU" smtClean="0"/>
              <a:t>Образец подзаголовка</a:t>
            </a:r>
            <a:endParaRPr lang="en-GB" dirty="0"/>
          </a:p>
        </p:txBody>
      </p:sp>
    </p:spTree>
    <p:extLst>
      <p:ext uri="{BB962C8B-B14F-4D97-AF65-F5344CB8AC3E}">
        <p14:creationId xmlns:p14="http://schemas.microsoft.com/office/powerpoint/2010/main" val="7407573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Divider-fuschia">
    <p:bg>
      <p:bgPr>
        <a:solidFill>
          <a:schemeClr val="bg1"/>
        </a:solidFill>
        <a:effectLst/>
      </p:bgPr>
    </p:bg>
    <p:spTree>
      <p:nvGrpSpPr>
        <p:cNvPr id="1" name=""/>
        <p:cNvGrpSpPr/>
        <p:nvPr/>
      </p:nvGrpSpPr>
      <p:grpSpPr>
        <a:xfrm>
          <a:off x="0" y="0"/>
          <a:ext cx="0" cy="0"/>
          <a:chOff x="0" y="0"/>
          <a:chExt cx="0" cy="0"/>
        </a:xfrm>
      </p:grpSpPr>
      <p:sp>
        <p:nvSpPr>
          <p:cNvPr id="4" name="Rectangle 15"/>
          <p:cNvSpPr>
            <a:spLocks noChangeArrowheads="1"/>
          </p:cNvSpPr>
          <p:nvPr/>
        </p:nvSpPr>
        <p:spPr bwMode="gray">
          <a:xfrm>
            <a:off x="0" y="349250"/>
            <a:ext cx="8853488" cy="5462588"/>
          </a:xfrm>
          <a:prstGeom prst="rect">
            <a:avLst/>
          </a:prstGeom>
          <a:solidFill>
            <a:srgbClr val="D1108C"/>
          </a:solidFill>
          <a:ln w="9525">
            <a:noFill/>
            <a:miter lim="800000"/>
            <a:headEnd/>
            <a:tailEnd/>
          </a:ln>
          <a:effectLst/>
        </p:spPr>
        <p:txBody>
          <a:bodyPr wrap="none" anchor="ctr"/>
          <a:lstStyle/>
          <a:p>
            <a:pPr algn="ctr" fontAlgn="base">
              <a:spcBef>
                <a:spcPct val="0"/>
              </a:spcBef>
              <a:spcAft>
                <a:spcPct val="0"/>
              </a:spcAft>
              <a:defRPr/>
            </a:pPr>
            <a:endParaRPr lang="en-GB" sz="1400" b="1">
              <a:solidFill>
                <a:srgbClr val="FFFFFF"/>
              </a:solidFill>
            </a:endParaRPr>
          </a:p>
        </p:txBody>
      </p:sp>
      <p:sp>
        <p:nvSpPr>
          <p:cNvPr id="5" name="Freeform 25"/>
          <p:cNvSpPr>
            <a:spLocks noChangeAspect="1"/>
          </p:cNvSpPr>
          <p:nvPr/>
        </p:nvSpPr>
        <p:spPr bwMode="gray">
          <a:xfrm>
            <a:off x="287338"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pPr algn="ctr" fontAlgn="base">
              <a:spcBef>
                <a:spcPct val="0"/>
              </a:spcBef>
              <a:spcAft>
                <a:spcPct val="0"/>
              </a:spcAft>
              <a:defRPr/>
            </a:pPr>
            <a:endParaRPr lang="en-GB" sz="1400" b="1">
              <a:solidFill>
                <a:srgbClr val="FFFFFF"/>
              </a:solidFill>
            </a:endParaRPr>
          </a:p>
        </p:txBody>
      </p:sp>
      <p:sp>
        <p:nvSpPr>
          <p:cNvPr id="6" name="Freeform 30"/>
          <p:cNvSpPr>
            <a:spLocks noChangeAspect="1"/>
          </p:cNvSpPr>
          <p:nvPr/>
        </p:nvSpPr>
        <p:spPr bwMode="gray">
          <a:xfrm>
            <a:off x="287338"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pPr algn="ctr" fontAlgn="base">
              <a:spcBef>
                <a:spcPct val="0"/>
              </a:spcBef>
              <a:spcAft>
                <a:spcPct val="0"/>
              </a:spcAft>
              <a:defRPr/>
            </a:pPr>
            <a:endParaRPr lang="en-GB" sz="1400" b="1">
              <a:solidFill>
                <a:srgbClr val="FFFFFF"/>
              </a:solidFill>
            </a:endParaRPr>
          </a:p>
        </p:txBody>
      </p:sp>
      <p:pic>
        <p:nvPicPr>
          <p:cNvPr id="7" name="Picture 7" descr="BDO_Logo_RGB 100%"/>
          <p:cNvPicPr>
            <a:picLocks noChangeAspect="1" noChangeArrowheads="1"/>
          </p:cNvPicPr>
          <p:nvPr userDrawn="1"/>
        </p:nvPicPr>
        <p:blipFill>
          <a:blip r:embed="rId2" cstate="print"/>
          <a:srcRect/>
          <a:stretch>
            <a:fillRect/>
          </a:stretch>
        </p:blipFill>
        <p:spPr bwMode="auto">
          <a:xfrm>
            <a:off x="7881938" y="6305550"/>
            <a:ext cx="974725" cy="374650"/>
          </a:xfrm>
          <a:prstGeom prst="rect">
            <a:avLst/>
          </a:prstGeom>
          <a:noFill/>
          <a:ln w="9525">
            <a:noFill/>
            <a:miter lim="800000"/>
            <a:headEnd/>
            <a:tailEnd/>
          </a:ln>
        </p:spPr>
      </p:pic>
      <p:sp>
        <p:nvSpPr>
          <p:cNvPr id="7170" name="Rectangle 2"/>
          <p:cNvSpPr>
            <a:spLocks noGrp="1" noChangeArrowheads="1"/>
          </p:cNvSpPr>
          <p:nvPr>
            <p:ph type="ctrTitle"/>
          </p:nvPr>
        </p:nvSpPr>
        <p:spPr bwMode="gray">
          <a:xfrm>
            <a:off x="287338" y="1323975"/>
            <a:ext cx="8299450" cy="485775"/>
          </a:xfrm>
        </p:spPr>
        <p:txBody>
          <a:bodyPr/>
          <a:lstStyle>
            <a:lvl1pPr>
              <a:defRPr sz="3200">
                <a:solidFill>
                  <a:schemeClr val="bg1"/>
                </a:solidFill>
              </a:defRPr>
            </a:lvl1pPr>
          </a:lstStyle>
          <a:p>
            <a:r>
              <a:rPr lang="ru-RU" smtClean="0"/>
              <a:t>Образец заголовка</a:t>
            </a:r>
            <a:endParaRPr lang="en-GB" dirty="0"/>
          </a:p>
        </p:txBody>
      </p:sp>
      <p:sp>
        <p:nvSpPr>
          <p:cNvPr id="7171" name="Rectangle 3"/>
          <p:cNvSpPr>
            <a:spLocks noGrp="1" noChangeArrowheads="1"/>
          </p:cNvSpPr>
          <p:nvPr>
            <p:ph type="subTitle" idx="1"/>
          </p:nvPr>
        </p:nvSpPr>
        <p:spPr bwMode="gray">
          <a:xfrm>
            <a:off x="288925" y="1809750"/>
            <a:ext cx="8299450" cy="2755900"/>
          </a:xfrm>
        </p:spPr>
        <p:txBody>
          <a:bodyPr/>
          <a:lstStyle>
            <a:lvl1pPr>
              <a:defRPr>
                <a:solidFill>
                  <a:schemeClr val="bg1"/>
                </a:solidFill>
              </a:defRPr>
            </a:lvl1pPr>
          </a:lstStyle>
          <a:p>
            <a:r>
              <a:rPr lang="ru-RU" smtClean="0"/>
              <a:t>Образец подзаголовка</a:t>
            </a:r>
            <a:endParaRPr lang="en-GB" dirty="0"/>
          </a:p>
        </p:txBody>
      </p:sp>
    </p:spTree>
    <p:extLst>
      <p:ext uri="{BB962C8B-B14F-4D97-AF65-F5344CB8AC3E}">
        <p14:creationId xmlns:p14="http://schemas.microsoft.com/office/powerpoint/2010/main" val="18967893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GB"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dirty="0"/>
          </a:p>
        </p:txBody>
      </p:sp>
    </p:spTree>
    <p:extLst>
      <p:ext uri="{BB962C8B-B14F-4D97-AF65-F5344CB8AC3E}">
        <p14:creationId xmlns:p14="http://schemas.microsoft.com/office/powerpoint/2010/main" val="2362371072"/>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GB" dirty="0"/>
          </a:p>
        </p:txBody>
      </p:sp>
      <p:sp>
        <p:nvSpPr>
          <p:cNvPr id="3" name="Content Placeholder 2"/>
          <p:cNvSpPr>
            <a:spLocks noGrp="1"/>
          </p:cNvSpPr>
          <p:nvPr>
            <p:ph idx="1"/>
          </p:nvPr>
        </p:nvSpPr>
        <p:spPr/>
        <p:txBody>
          <a:bodyPr/>
          <a:lstStyle>
            <a:lvl1pPr marL="176213" indent="-176213">
              <a:buFont typeface="Trebuchet MS" pitchFamily="34" charset="0"/>
              <a:buChar char="•"/>
              <a:defRPr/>
            </a:lvl1pPr>
            <a:lvl2pPr marL="363538" indent="-179388">
              <a:buFont typeface="Trebuchet MS" pitchFamily="34" charset="0"/>
              <a:buChar char="―"/>
              <a:defRPr/>
            </a:lvl2pPr>
            <a:lvl3pPr marL="534988" indent="-176213">
              <a:defRPr lang="ru-RU" sz="1400" dirty="0" smtClean="0">
                <a:solidFill>
                  <a:srgbClr val="786860"/>
                </a:solidFill>
                <a:latin typeface="+mn-lt"/>
              </a:defRPr>
            </a:lvl3pPr>
            <a:lvl4pPr marL="714375" indent="-180975">
              <a:defRPr/>
            </a:lvl4pPr>
            <a:lvl5pPr marL="895350" indent="-180975">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dirty="0"/>
          </a:p>
        </p:txBody>
      </p:sp>
    </p:spTree>
    <p:extLst>
      <p:ext uri="{BB962C8B-B14F-4D97-AF65-F5344CB8AC3E}">
        <p14:creationId xmlns:p14="http://schemas.microsoft.com/office/powerpoint/2010/main" val="41042192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GB"/>
          </a:p>
        </p:txBody>
      </p:sp>
      <p:sp>
        <p:nvSpPr>
          <p:cNvPr id="9" name="Text Placeholder 8"/>
          <p:cNvSpPr>
            <a:spLocks noGrp="1"/>
          </p:cNvSpPr>
          <p:nvPr>
            <p:ph type="body" sz="quarter" idx="13"/>
          </p:nvPr>
        </p:nvSpPr>
        <p:spPr>
          <a:xfrm>
            <a:off x="287338" y="1809750"/>
            <a:ext cx="4210050" cy="4002088"/>
          </a:xfrm>
        </p:spPr>
        <p:txBody>
          <a:bodyPr/>
          <a:lstStyle>
            <a:lvl1pPr>
              <a:defRPr sz="1400"/>
            </a:lvl1pPr>
            <a:lvl2pPr>
              <a:defRPr sz="1400"/>
            </a:lvl2pPr>
            <a:lvl3pPr>
              <a:defRPr sz="1400"/>
            </a:lvl3pPr>
            <a:lvl4pPr>
              <a:defRPr sz="1400"/>
            </a:lvl4pPr>
            <a:lvl5pPr>
              <a:defRPr sz="14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dirty="0"/>
          </a:p>
        </p:txBody>
      </p:sp>
      <p:sp>
        <p:nvSpPr>
          <p:cNvPr id="11" name="Text Placeholder 10"/>
          <p:cNvSpPr>
            <a:spLocks noGrp="1"/>
          </p:cNvSpPr>
          <p:nvPr>
            <p:ph type="body" sz="quarter" idx="14"/>
          </p:nvPr>
        </p:nvSpPr>
        <p:spPr>
          <a:xfrm>
            <a:off x="4648199" y="1809750"/>
            <a:ext cx="4208463" cy="4002088"/>
          </a:xfrm>
        </p:spPr>
        <p:txBody>
          <a:bodyPr/>
          <a:lstStyle>
            <a:lvl1pPr>
              <a:defRPr sz="1400"/>
            </a:lvl1pPr>
            <a:lvl2pPr>
              <a:defRPr sz="1400"/>
            </a:lvl2pPr>
            <a:lvl3pPr>
              <a:defRPr sz="1400"/>
            </a:lvl3pPr>
            <a:lvl4pPr>
              <a:defRPr sz="1400"/>
            </a:lvl4pPr>
            <a:lvl5pPr>
              <a:defRPr sz="14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dirty="0"/>
          </a:p>
        </p:txBody>
      </p:sp>
    </p:spTree>
    <p:extLst>
      <p:ext uri="{BB962C8B-B14F-4D97-AF65-F5344CB8AC3E}">
        <p14:creationId xmlns:p14="http://schemas.microsoft.com/office/powerpoint/2010/main" val="29434120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87338" y="349250"/>
            <a:ext cx="8574087" cy="974725"/>
          </a:xfrm>
        </p:spPr>
        <p:txBody>
          <a:bodyPr/>
          <a:lstStyle/>
          <a:p>
            <a:r>
              <a:rPr lang="ru-RU" smtClean="0"/>
              <a:t>Образец заголовка</a:t>
            </a:r>
            <a:endParaRPr lang="en-GB" dirty="0"/>
          </a:p>
        </p:txBody>
      </p:sp>
      <p:sp>
        <p:nvSpPr>
          <p:cNvPr id="3" name="Text Placeholder 2"/>
          <p:cNvSpPr>
            <a:spLocks noGrp="1"/>
          </p:cNvSpPr>
          <p:nvPr>
            <p:ph type="body" sz="half" idx="1"/>
          </p:nvPr>
        </p:nvSpPr>
        <p:spPr>
          <a:xfrm>
            <a:off x="287338" y="1809751"/>
            <a:ext cx="4208462" cy="4002086"/>
          </a:xfrm>
        </p:spPr>
        <p:txBody>
          <a:bodyPr/>
          <a:lstStyle>
            <a:lvl1pPr>
              <a:defRPr sz="1400"/>
            </a:lvl1pPr>
            <a:lvl2pPr>
              <a:defRPr sz="1400"/>
            </a:lvl2pPr>
            <a:lvl3pPr>
              <a:defRPr sz="1400"/>
            </a:lvl3pPr>
            <a:lvl4pPr>
              <a:defRPr sz="1400"/>
            </a:lvl4pPr>
            <a:lvl5pPr>
              <a:defRPr sz="14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dirty="0"/>
          </a:p>
        </p:txBody>
      </p:sp>
      <p:sp>
        <p:nvSpPr>
          <p:cNvPr id="4" name="Content Placeholder 3"/>
          <p:cNvSpPr>
            <a:spLocks noGrp="1"/>
          </p:cNvSpPr>
          <p:nvPr>
            <p:ph sz="half" idx="2"/>
          </p:nvPr>
        </p:nvSpPr>
        <p:spPr>
          <a:xfrm>
            <a:off x="4648200" y="1809750"/>
            <a:ext cx="4208463" cy="4002087"/>
          </a:xfrm>
        </p:spPr>
        <p:txBody>
          <a:bodyPr/>
          <a:lstStyle>
            <a:lvl1pPr>
              <a:defRPr sz="1400"/>
            </a:lvl1pPr>
            <a:lvl2pPr>
              <a:defRPr sz="1400"/>
            </a:lvl2pPr>
            <a:lvl3pPr>
              <a:defRPr sz="1400"/>
            </a:lvl3pPr>
            <a:lvl4pPr>
              <a:defRPr sz="1400"/>
            </a:lvl4pPr>
            <a:lvl5pPr>
              <a:defRPr sz="14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dirty="0"/>
          </a:p>
        </p:txBody>
      </p:sp>
    </p:spTree>
    <p:extLst>
      <p:ext uri="{BB962C8B-B14F-4D97-AF65-F5344CB8AC3E}">
        <p14:creationId xmlns:p14="http://schemas.microsoft.com/office/powerpoint/2010/main" val="34720712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Title 1"/>
          <p:cNvSpPr>
            <a:spLocks noGrp="1"/>
          </p:cNvSpPr>
          <p:nvPr>
            <p:ph type="title"/>
          </p:nvPr>
        </p:nvSpPr>
        <p:spPr>
          <a:xfrm>
            <a:off x="292100" y="352425"/>
            <a:ext cx="8569325" cy="971550"/>
          </a:xfrm>
        </p:spPr>
        <p:txBody>
          <a:bodyPr/>
          <a:lstStyle/>
          <a:p>
            <a:r>
              <a:rPr lang="ru-RU" smtClean="0"/>
              <a:t>Образец заголовка</a:t>
            </a:r>
            <a:endParaRPr lang="en-GB" dirty="0"/>
          </a:p>
        </p:txBody>
      </p:sp>
      <p:sp>
        <p:nvSpPr>
          <p:cNvPr id="3" name="Text Placeholder 2"/>
          <p:cNvSpPr>
            <a:spLocks noGrp="1"/>
          </p:cNvSpPr>
          <p:nvPr>
            <p:ph type="body" sz="half" idx="1"/>
          </p:nvPr>
        </p:nvSpPr>
        <p:spPr>
          <a:xfrm>
            <a:off x="287338" y="1809749"/>
            <a:ext cx="8569325" cy="492125"/>
          </a:xfrm>
        </p:spPr>
        <p:txBody>
          <a:bodyPr/>
          <a:lstStyle>
            <a:lvl1pPr>
              <a:defRPr sz="1400"/>
            </a:lvl1pPr>
            <a:lvl2pPr>
              <a:defRPr sz="1600"/>
            </a:lvl2pPr>
            <a:lvl3pPr>
              <a:defRPr sz="1200" i="0"/>
            </a:lvl3pPr>
            <a:lvl4pPr>
              <a:defRPr sz="1200" i="0"/>
            </a:lvl4pPr>
            <a:lvl5pPr>
              <a:defRPr sz="1200" i="0"/>
            </a:lvl5pPr>
          </a:lstStyle>
          <a:p>
            <a:pPr lvl="0"/>
            <a:r>
              <a:rPr lang="ru-RU" smtClean="0"/>
              <a:t>Образец текста</a:t>
            </a:r>
          </a:p>
        </p:txBody>
      </p:sp>
      <p:sp>
        <p:nvSpPr>
          <p:cNvPr id="4" name="Content Placeholder 3"/>
          <p:cNvSpPr>
            <a:spLocks noGrp="1"/>
          </p:cNvSpPr>
          <p:nvPr>
            <p:ph sz="half" idx="2"/>
          </p:nvPr>
        </p:nvSpPr>
        <p:spPr>
          <a:xfrm>
            <a:off x="287339" y="2301874"/>
            <a:ext cx="8569324" cy="3509964"/>
          </a:xfrm>
        </p:spPr>
        <p:txBody>
          <a:bodyPr/>
          <a:lstStyle>
            <a:lvl1pPr>
              <a:defRPr sz="1400"/>
            </a:lvl1pPr>
            <a:lvl2pPr>
              <a:defRPr sz="1600"/>
            </a:lvl2pPr>
            <a:lvl3pPr>
              <a:defRPr sz="1200"/>
            </a:lvl3pPr>
            <a:lvl4pPr>
              <a:defRPr sz="1200"/>
            </a:lvl4pPr>
            <a:lvl5pPr>
              <a:defRPr sz="1200"/>
            </a:lvl5pPr>
          </a:lstStyle>
          <a:p>
            <a:pPr lvl="0"/>
            <a:r>
              <a:rPr lang="ru-RU" smtClean="0"/>
              <a:t>Образец текста</a:t>
            </a:r>
          </a:p>
        </p:txBody>
      </p:sp>
    </p:spTree>
    <p:extLst>
      <p:ext uri="{BB962C8B-B14F-4D97-AF65-F5344CB8AC3E}">
        <p14:creationId xmlns:p14="http://schemas.microsoft.com/office/powerpoint/2010/main" val="11568076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GB" dirty="0"/>
          </a:p>
        </p:txBody>
      </p:sp>
    </p:spTree>
    <p:extLst>
      <p:ext uri="{BB962C8B-B14F-4D97-AF65-F5344CB8AC3E}">
        <p14:creationId xmlns:p14="http://schemas.microsoft.com/office/powerpoint/2010/main" val="2587223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Резюме">
    <p:spTree>
      <p:nvGrpSpPr>
        <p:cNvPr id="1" name=""/>
        <p:cNvGrpSpPr/>
        <p:nvPr/>
      </p:nvGrpSpPr>
      <p:grpSpPr>
        <a:xfrm>
          <a:off x="0" y="0"/>
          <a:ext cx="0" cy="0"/>
          <a:chOff x="0" y="0"/>
          <a:chExt cx="0" cy="0"/>
        </a:xfrm>
      </p:grpSpPr>
      <p:sp>
        <p:nvSpPr>
          <p:cNvPr id="2" name="Title 1"/>
          <p:cNvSpPr>
            <a:spLocks noGrp="1"/>
          </p:cNvSpPr>
          <p:nvPr>
            <p:ph type="title"/>
          </p:nvPr>
        </p:nvSpPr>
        <p:spPr>
          <a:xfrm>
            <a:off x="288000" y="349200"/>
            <a:ext cx="8568000" cy="975600"/>
          </a:xfrm>
        </p:spPr>
        <p:txBody>
          <a:bodyPr/>
          <a:lstStyle>
            <a:lvl1pPr>
              <a:defRPr/>
            </a:lvl1pPr>
          </a:lstStyle>
          <a:p>
            <a:r>
              <a:rPr lang="ru-RU" dirty="0" smtClean="0"/>
              <a:t>Образец заголовка</a:t>
            </a:r>
            <a:endParaRPr lang="ru-RU" dirty="0"/>
          </a:p>
        </p:txBody>
      </p:sp>
      <p:sp>
        <p:nvSpPr>
          <p:cNvPr id="4" name="Picture Placeholder 3"/>
          <p:cNvSpPr>
            <a:spLocks noGrp="1"/>
          </p:cNvSpPr>
          <p:nvPr>
            <p:ph type="pic" sz="quarter" idx="10"/>
          </p:nvPr>
        </p:nvSpPr>
        <p:spPr>
          <a:xfrm>
            <a:off x="288000" y="1805782"/>
            <a:ext cx="1260000" cy="1440000"/>
          </a:xfrm>
        </p:spPr>
        <p:txBody>
          <a:bodyPr>
            <a:normAutofit/>
          </a:bodyPr>
          <a:lstStyle>
            <a:lvl1pPr>
              <a:defRPr sz="1200"/>
            </a:lvl1pPr>
          </a:lstStyle>
          <a:p>
            <a:endParaRPr lang="ru-RU" dirty="0"/>
          </a:p>
        </p:txBody>
      </p:sp>
      <p:sp>
        <p:nvSpPr>
          <p:cNvPr id="6" name="Text Placeholder 5"/>
          <p:cNvSpPr>
            <a:spLocks noGrp="1"/>
          </p:cNvSpPr>
          <p:nvPr>
            <p:ph type="body" sz="quarter" idx="11"/>
          </p:nvPr>
        </p:nvSpPr>
        <p:spPr>
          <a:xfrm>
            <a:off x="1755775" y="1805782"/>
            <a:ext cx="2743200" cy="4320000"/>
          </a:xfrm>
        </p:spPr>
        <p:txBody>
          <a:bodyPr/>
          <a:lstStyle>
            <a:lvl1pPr marL="0" indent="0">
              <a:buNone/>
              <a:defRPr/>
            </a:lvl1pPr>
          </a:lstStyle>
          <a:p>
            <a:pPr lvl="0"/>
            <a:r>
              <a:rPr lang="ru-RU" dirty="0" smtClean="0"/>
              <a:t>Образец текста</a:t>
            </a:r>
            <a:endParaRPr lang="en-US" dirty="0" smtClean="0"/>
          </a:p>
        </p:txBody>
      </p:sp>
      <p:sp>
        <p:nvSpPr>
          <p:cNvPr id="7" name="Text Placeholder 5"/>
          <p:cNvSpPr>
            <a:spLocks noGrp="1"/>
          </p:cNvSpPr>
          <p:nvPr>
            <p:ph type="body" sz="quarter" idx="12"/>
          </p:nvPr>
        </p:nvSpPr>
        <p:spPr>
          <a:xfrm>
            <a:off x="4646613" y="1805782"/>
            <a:ext cx="4212000" cy="4320000"/>
          </a:xfrm>
        </p:spPr>
        <p:txBody>
          <a:bodyPr/>
          <a:lstStyle>
            <a:lvl1pPr marL="0" indent="0">
              <a:buNone/>
              <a:defRPr baseline="0"/>
            </a:lvl1pPr>
          </a:lstStyle>
          <a:p>
            <a:pPr lvl="0"/>
            <a:r>
              <a:rPr lang="ru-RU" dirty="0" smtClean="0"/>
              <a:t>Образец текста</a:t>
            </a:r>
            <a:endParaRPr lang="en-US" dirty="0" smtClean="0"/>
          </a:p>
        </p:txBody>
      </p:sp>
    </p:spTree>
    <p:extLst>
      <p:ext uri="{BB962C8B-B14F-4D97-AF65-F5344CB8AC3E}">
        <p14:creationId xmlns:p14="http://schemas.microsoft.com/office/powerpoint/2010/main" val="3822852496"/>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GB"/>
          </a:p>
        </p:txBody>
      </p:sp>
      <p:sp>
        <p:nvSpPr>
          <p:cNvPr id="9" name="Text Placeholder 8"/>
          <p:cNvSpPr>
            <a:spLocks noGrp="1"/>
          </p:cNvSpPr>
          <p:nvPr>
            <p:ph type="body" sz="quarter" idx="13"/>
          </p:nvPr>
        </p:nvSpPr>
        <p:spPr>
          <a:xfrm>
            <a:off x="1754188" y="1809750"/>
            <a:ext cx="2743200" cy="4002088"/>
          </a:xfrm>
        </p:spPr>
        <p:txBody>
          <a:bodyPr/>
          <a:lstStyle>
            <a:lvl1pPr>
              <a:defRPr sz="1400"/>
            </a:lvl1pPr>
            <a:lvl2pPr>
              <a:defRPr sz="1400"/>
            </a:lvl2pPr>
            <a:lvl3pPr>
              <a:defRPr sz="1400"/>
            </a:lvl3pPr>
            <a:lvl4pPr>
              <a:defRPr sz="1400"/>
            </a:lvl4pPr>
            <a:lvl5pPr>
              <a:defRPr sz="14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dirty="0"/>
          </a:p>
        </p:txBody>
      </p:sp>
      <p:sp>
        <p:nvSpPr>
          <p:cNvPr id="11" name="Text Placeholder 10"/>
          <p:cNvSpPr>
            <a:spLocks noGrp="1"/>
          </p:cNvSpPr>
          <p:nvPr>
            <p:ph type="body" sz="quarter" idx="14"/>
          </p:nvPr>
        </p:nvSpPr>
        <p:spPr>
          <a:xfrm>
            <a:off x="4646613" y="1809750"/>
            <a:ext cx="4210050" cy="4002088"/>
          </a:xfrm>
        </p:spPr>
        <p:txBody>
          <a:bodyPr/>
          <a:lstStyle>
            <a:lvl1pPr>
              <a:defRPr sz="1400"/>
            </a:lvl1pPr>
            <a:lvl2pPr>
              <a:defRPr sz="1400"/>
            </a:lvl2pPr>
            <a:lvl3pPr>
              <a:defRPr sz="1400"/>
            </a:lvl3pPr>
            <a:lvl4pPr>
              <a:defRPr sz="1400"/>
            </a:lvl4pPr>
            <a:lvl5pPr>
              <a:defRPr sz="14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dirty="0"/>
          </a:p>
        </p:txBody>
      </p:sp>
      <p:sp>
        <p:nvSpPr>
          <p:cNvPr id="10" name="Picture Placeholder 9"/>
          <p:cNvSpPr>
            <a:spLocks noGrp="1"/>
          </p:cNvSpPr>
          <p:nvPr>
            <p:ph type="pic" sz="quarter" idx="15"/>
          </p:nvPr>
        </p:nvSpPr>
        <p:spPr>
          <a:xfrm>
            <a:off x="286738" y="1809750"/>
            <a:ext cx="1260000" cy="1440000"/>
          </a:xfrm>
        </p:spPr>
        <p:txBody>
          <a:bodyPr/>
          <a:lstStyle>
            <a:lvl1pPr>
              <a:defRPr sz="1400"/>
            </a:lvl1pPr>
          </a:lstStyle>
          <a:p>
            <a:pPr lvl="0"/>
            <a:r>
              <a:rPr lang="ru-RU" noProof="0" smtClean="0"/>
              <a:t>Вставка рисунка</a:t>
            </a:r>
            <a:endParaRPr lang="en-GB" noProof="0" dirty="0"/>
          </a:p>
        </p:txBody>
      </p:sp>
    </p:spTree>
    <p:extLst>
      <p:ext uri="{BB962C8B-B14F-4D97-AF65-F5344CB8AC3E}">
        <p14:creationId xmlns:p14="http://schemas.microsoft.com/office/powerpoint/2010/main" val="720614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ote-light blu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287338" y="1809750"/>
            <a:ext cx="7594600" cy="4002088"/>
          </a:xfrm>
        </p:spPr>
        <p:txBody>
          <a:bodyPr/>
          <a:lstStyle>
            <a:lvl1pPr>
              <a:defRPr sz="2800">
                <a:solidFill>
                  <a:srgbClr val="62CAE3"/>
                </a:solidFill>
              </a:defRPr>
            </a:lvl1pPr>
          </a:lstStyle>
          <a:p>
            <a:pPr lvl="0"/>
            <a:r>
              <a:rPr lang="ru-RU" smtClean="0"/>
              <a:t>Образец текста</a:t>
            </a:r>
          </a:p>
        </p:txBody>
      </p:sp>
    </p:spTree>
    <p:extLst>
      <p:ext uri="{BB962C8B-B14F-4D97-AF65-F5344CB8AC3E}">
        <p14:creationId xmlns:p14="http://schemas.microsoft.com/office/powerpoint/2010/main" val="28929659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Quote-teal">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287338" y="1809750"/>
            <a:ext cx="7594600" cy="4002088"/>
          </a:xfrm>
        </p:spPr>
        <p:txBody>
          <a:bodyPr/>
          <a:lstStyle>
            <a:lvl1pPr>
              <a:defRPr sz="2800">
                <a:solidFill>
                  <a:srgbClr val="2EAFA4"/>
                </a:solidFill>
              </a:defRPr>
            </a:lvl1pPr>
          </a:lstStyle>
          <a:p>
            <a:pPr lvl="0"/>
            <a:r>
              <a:rPr lang="ru-RU" smtClean="0"/>
              <a:t>Образец текста</a:t>
            </a:r>
          </a:p>
        </p:txBody>
      </p:sp>
    </p:spTree>
    <p:extLst>
      <p:ext uri="{BB962C8B-B14F-4D97-AF65-F5344CB8AC3E}">
        <p14:creationId xmlns:p14="http://schemas.microsoft.com/office/powerpoint/2010/main" val="26340719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Quote-burgundy">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287338" y="1809750"/>
            <a:ext cx="7594600" cy="4002088"/>
          </a:xfrm>
        </p:spPr>
        <p:txBody>
          <a:bodyPr/>
          <a:lstStyle>
            <a:lvl1pPr>
              <a:defRPr sz="2800">
                <a:solidFill>
                  <a:srgbClr val="98002E"/>
                </a:solidFill>
              </a:defRPr>
            </a:lvl1pPr>
          </a:lstStyle>
          <a:p>
            <a:pPr lvl="0"/>
            <a:r>
              <a:rPr lang="ru-RU" smtClean="0"/>
              <a:t>Образец текста</a:t>
            </a:r>
          </a:p>
        </p:txBody>
      </p:sp>
    </p:spTree>
    <p:extLst>
      <p:ext uri="{BB962C8B-B14F-4D97-AF65-F5344CB8AC3E}">
        <p14:creationId xmlns:p14="http://schemas.microsoft.com/office/powerpoint/2010/main" val="16688296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Quote-grey">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287338" y="1809750"/>
            <a:ext cx="7594600" cy="4002088"/>
          </a:xfrm>
        </p:spPr>
        <p:txBody>
          <a:bodyPr/>
          <a:lstStyle>
            <a:lvl1pPr>
              <a:defRPr sz="2800">
                <a:solidFill>
                  <a:srgbClr val="786860"/>
                </a:solidFill>
              </a:defRPr>
            </a:lvl1pPr>
          </a:lstStyle>
          <a:p>
            <a:pPr lvl="0"/>
            <a:r>
              <a:rPr lang="ru-RU" smtClean="0"/>
              <a:t>Образец текста</a:t>
            </a:r>
          </a:p>
        </p:txBody>
      </p:sp>
    </p:spTree>
    <p:extLst>
      <p:ext uri="{BB962C8B-B14F-4D97-AF65-F5344CB8AC3E}">
        <p14:creationId xmlns:p14="http://schemas.microsoft.com/office/powerpoint/2010/main" val="24786863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Quote-copper">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287338" y="1809750"/>
            <a:ext cx="7594600" cy="4002088"/>
          </a:xfrm>
        </p:spPr>
        <p:txBody>
          <a:bodyPr/>
          <a:lstStyle>
            <a:lvl1pPr>
              <a:defRPr sz="2800">
                <a:solidFill>
                  <a:srgbClr val="EE9024"/>
                </a:solidFill>
              </a:defRPr>
            </a:lvl1pPr>
          </a:lstStyle>
          <a:p>
            <a:pPr lvl="0"/>
            <a:r>
              <a:rPr lang="ru-RU" smtClean="0"/>
              <a:t>Образец текста</a:t>
            </a:r>
          </a:p>
        </p:txBody>
      </p:sp>
    </p:spTree>
    <p:extLst>
      <p:ext uri="{BB962C8B-B14F-4D97-AF65-F5344CB8AC3E}">
        <p14:creationId xmlns:p14="http://schemas.microsoft.com/office/powerpoint/2010/main" val="26846401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Quote-fuschia">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287338" y="1809750"/>
            <a:ext cx="7594600" cy="4002088"/>
          </a:xfrm>
        </p:spPr>
        <p:txBody>
          <a:bodyPr/>
          <a:lstStyle>
            <a:lvl1pPr>
              <a:defRPr sz="2800">
                <a:solidFill>
                  <a:srgbClr val="D1108C"/>
                </a:solidFill>
              </a:defRPr>
            </a:lvl1pPr>
          </a:lstStyle>
          <a:p>
            <a:pPr lvl="0"/>
            <a:r>
              <a:rPr lang="ru-RU" smtClean="0"/>
              <a:t>Образец текста</a:t>
            </a:r>
          </a:p>
        </p:txBody>
      </p:sp>
    </p:spTree>
    <p:extLst>
      <p:ext uri="{BB962C8B-B14F-4D97-AF65-F5344CB8AC3E}">
        <p14:creationId xmlns:p14="http://schemas.microsoft.com/office/powerpoint/2010/main" val="8496001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91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_Пустой слайд">
    <p:spTree>
      <p:nvGrpSpPr>
        <p:cNvPr id="1" name=""/>
        <p:cNvGrpSpPr/>
        <p:nvPr/>
      </p:nvGrpSpPr>
      <p:grpSpPr>
        <a:xfrm>
          <a:off x="0" y="0"/>
          <a:ext cx="0" cy="0"/>
          <a:chOff x="0" y="0"/>
          <a:chExt cx="0" cy="0"/>
        </a:xfrm>
      </p:grpSpPr>
      <p:sp>
        <p:nvSpPr>
          <p:cNvPr id="2" name="Rectangle 3"/>
          <p:cNvSpPr>
            <a:spLocks noChangeArrowheads="1"/>
          </p:cNvSpPr>
          <p:nvPr userDrawn="1"/>
        </p:nvSpPr>
        <p:spPr bwMode="auto">
          <a:xfrm>
            <a:off x="287338" y="5391150"/>
            <a:ext cx="8645525" cy="736600"/>
          </a:xfrm>
          <a:prstGeom prst="rect">
            <a:avLst/>
          </a:prstGeom>
          <a:noFill/>
          <a:ln w="9525">
            <a:noFill/>
            <a:miter lim="800000"/>
            <a:headEnd/>
            <a:tailEnd/>
          </a:ln>
        </p:spPr>
        <p:txBody>
          <a:bodyPr lIns="0" tIns="0" rIns="0" bIns="0" anchor="b"/>
          <a:lstStyle/>
          <a:p>
            <a:pPr fontAlgn="base">
              <a:spcBef>
                <a:spcPts val="600"/>
              </a:spcBef>
              <a:spcAft>
                <a:spcPct val="0"/>
              </a:spcAft>
              <a:defRPr/>
            </a:pPr>
            <a:r>
              <a:rPr lang="ru-RU" sz="700">
                <a:solidFill>
                  <a:srgbClr val="685040"/>
                </a:solidFill>
              </a:rPr>
              <a:t>Несмотря на то, что данная публикация была тщательно подготовлена специалистами компании, она может быть использована только для получения общего представления об обсуждаемом в ней предмете. Не рекомендуется использовать представленную в публикации информацию в качестве профессиональной консультации по конкретному вопросу. Прежде чем предпринять какие-либо действия или воздержаться от принятия каких-либо действий на основании данной публикации, необходимо получить профессиональную консультацию специалиста. Группа компаний БДО, ее партнеры, сотрудники и агенты не несут никакой ответственности за любые убытки, понесенные в связи с принятием или отказом от принятия каких-либо действий или решений на основе информации, содержащейся в данной публикации. </a:t>
            </a:r>
          </a:p>
          <a:p>
            <a:pPr fontAlgn="base">
              <a:spcBef>
                <a:spcPts val="600"/>
              </a:spcBef>
              <a:spcAft>
                <a:spcPct val="0"/>
              </a:spcAft>
              <a:defRPr/>
            </a:pPr>
            <a:r>
              <a:rPr lang="ru-RU" sz="700">
                <a:solidFill>
                  <a:srgbClr val="685040"/>
                </a:solidFill>
              </a:rPr>
              <a:t> ЗАО «БДО», ЗАО «БДО Техническая Экспертиза», ООО «БДО Юникон Консалтинг», ЗАО «БДО Юникон Бизнес Солюшнс», ЗАО БДО Юникон Бизнес Сервис, ООО «БДО Менеджмент», зарегистрированные в соответствии с законодательством Российской Федерации, являются членами международного объединения независимых компаний BDO. Название BDO относится к фирмам, являющимся участниками BDO International Limited, британского общества с ответственностью, ограниченной гарантией его участников. Каждая компания объединения является самостоятельным юридическим лицом и не выступает в качестве агента BDO International Limited или любой другой компании объединения. </a:t>
            </a:r>
          </a:p>
          <a:p>
            <a:pPr fontAlgn="base">
              <a:spcBef>
                <a:spcPts val="600"/>
              </a:spcBef>
              <a:spcAft>
                <a:spcPct val="0"/>
              </a:spcAft>
              <a:defRPr/>
            </a:pPr>
            <a:r>
              <a:rPr lang="ru-RU" sz="700">
                <a:solidFill>
                  <a:srgbClr val="685040"/>
                </a:solidFill>
              </a:rPr>
              <a:t> BDO — торговая марка объединения BDO и каждой компании — участницы объединения.</a:t>
            </a:r>
          </a:p>
          <a:p>
            <a:pPr fontAlgn="base">
              <a:spcBef>
                <a:spcPts val="600"/>
              </a:spcBef>
              <a:spcAft>
                <a:spcPct val="0"/>
              </a:spcAft>
              <a:defRPr/>
            </a:pPr>
            <a:r>
              <a:rPr lang="ru-RU" sz="700">
                <a:solidFill>
                  <a:srgbClr val="685040"/>
                </a:solidFill>
              </a:rPr>
              <a:t> © 201</a:t>
            </a:r>
            <a:r>
              <a:rPr lang="en-US" sz="700">
                <a:solidFill>
                  <a:srgbClr val="685040"/>
                </a:solidFill>
              </a:rPr>
              <a:t>2</a:t>
            </a:r>
            <a:r>
              <a:rPr lang="ru-RU" sz="700">
                <a:solidFill>
                  <a:srgbClr val="685040"/>
                </a:solidFill>
              </a:rPr>
              <a:t> ООО «БДО Менеджмент». Все права защищены.</a:t>
            </a:r>
          </a:p>
        </p:txBody>
      </p:sp>
      <p:sp>
        <p:nvSpPr>
          <p:cNvPr id="3" name="Freeform 11"/>
          <p:cNvSpPr>
            <a:spLocks noChangeAspect="1"/>
          </p:cNvSpPr>
          <p:nvPr userDrawn="1"/>
        </p:nvSpPr>
        <p:spPr bwMode="gray">
          <a:xfrm>
            <a:off x="287338" y="0"/>
            <a:ext cx="161925" cy="554038"/>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a:lstStyle/>
          <a:p>
            <a:pPr algn="ctr" fontAlgn="base">
              <a:spcBef>
                <a:spcPct val="0"/>
              </a:spcBef>
              <a:spcAft>
                <a:spcPct val="0"/>
              </a:spcAft>
              <a:defRPr/>
            </a:pPr>
            <a:endParaRPr lang="en-GB" sz="1400" b="1">
              <a:solidFill>
                <a:srgbClr val="FFFFFF"/>
              </a:solidFill>
            </a:endParaRPr>
          </a:p>
        </p:txBody>
      </p:sp>
      <p:sp>
        <p:nvSpPr>
          <p:cNvPr id="4" name="Freeform 12"/>
          <p:cNvSpPr>
            <a:spLocks noChangeAspect="1"/>
          </p:cNvSpPr>
          <p:nvPr userDrawn="1"/>
        </p:nvSpPr>
        <p:spPr bwMode="gray">
          <a:xfrm>
            <a:off x="287338" y="6238875"/>
            <a:ext cx="161925" cy="615950"/>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a:lstStyle/>
          <a:p>
            <a:pPr algn="ctr" fontAlgn="base">
              <a:spcBef>
                <a:spcPct val="0"/>
              </a:spcBef>
              <a:spcAft>
                <a:spcPct val="0"/>
              </a:spcAft>
              <a:defRPr/>
            </a:pPr>
            <a:endParaRPr lang="en-GB" sz="1400" b="1">
              <a:solidFill>
                <a:srgbClr val="FFFFFF"/>
              </a:solidFill>
            </a:endParaRPr>
          </a:p>
        </p:txBody>
      </p:sp>
      <p:sp>
        <p:nvSpPr>
          <p:cNvPr id="5" name="Rectangle 3"/>
          <p:cNvSpPr>
            <a:spLocks noChangeArrowheads="1"/>
          </p:cNvSpPr>
          <p:nvPr userDrawn="1"/>
        </p:nvSpPr>
        <p:spPr bwMode="auto">
          <a:xfrm>
            <a:off x="287338" y="1809750"/>
            <a:ext cx="8569325" cy="1758950"/>
          </a:xfrm>
          <a:prstGeom prst="rect">
            <a:avLst/>
          </a:prstGeom>
          <a:noFill/>
          <a:ln w="9525">
            <a:noFill/>
            <a:miter lim="800000"/>
            <a:headEnd/>
            <a:tailEnd/>
          </a:ln>
        </p:spPr>
        <p:txBody>
          <a:bodyPr lIns="0" tIns="0" rIns="0" bIns="0"/>
          <a:lstStyle/>
          <a:p>
            <a:pPr fontAlgn="base">
              <a:spcBef>
                <a:spcPts val="600"/>
              </a:spcBef>
              <a:spcAft>
                <a:spcPct val="0"/>
              </a:spcAft>
              <a:defRPr/>
            </a:pPr>
            <a:r>
              <a:rPr lang="ru-RU" sz="1600">
                <a:solidFill>
                  <a:srgbClr val="685040"/>
                </a:solidFill>
              </a:rPr>
              <a:t>Россия, 115054, Москва, </a:t>
            </a:r>
          </a:p>
          <a:p>
            <a:pPr fontAlgn="base">
              <a:spcBef>
                <a:spcPts val="600"/>
              </a:spcBef>
              <a:spcAft>
                <a:spcPct val="0"/>
              </a:spcAft>
              <a:defRPr/>
            </a:pPr>
            <a:r>
              <a:rPr lang="ru-RU" sz="1600">
                <a:solidFill>
                  <a:srgbClr val="685040"/>
                </a:solidFill>
              </a:rPr>
              <a:t>ул. Дубининская, дом 53, строение 7</a:t>
            </a:r>
          </a:p>
          <a:p>
            <a:pPr fontAlgn="base">
              <a:spcBef>
                <a:spcPts val="600"/>
              </a:spcBef>
              <a:spcAft>
                <a:spcPct val="0"/>
              </a:spcAft>
              <a:defRPr/>
            </a:pPr>
            <a:r>
              <a:rPr lang="ru-RU" sz="1600">
                <a:solidFill>
                  <a:srgbClr val="685040"/>
                </a:solidFill>
              </a:rPr>
              <a:t>Тел.: +7 (495) 797 5665</a:t>
            </a:r>
          </a:p>
          <a:p>
            <a:pPr fontAlgn="base">
              <a:spcBef>
                <a:spcPts val="600"/>
              </a:spcBef>
              <a:spcAft>
                <a:spcPct val="0"/>
              </a:spcAft>
              <a:defRPr/>
            </a:pPr>
            <a:r>
              <a:rPr lang="ru-RU" sz="1600">
                <a:solidFill>
                  <a:srgbClr val="685040"/>
                </a:solidFill>
              </a:rPr>
              <a:t>Факс: +7 (495) 797 5660</a:t>
            </a:r>
          </a:p>
          <a:p>
            <a:pPr fontAlgn="base">
              <a:spcBef>
                <a:spcPts val="600"/>
              </a:spcBef>
              <a:spcAft>
                <a:spcPct val="0"/>
              </a:spcAft>
              <a:defRPr/>
            </a:pPr>
            <a:r>
              <a:rPr lang="ru-RU" sz="1600">
                <a:solidFill>
                  <a:srgbClr val="685040"/>
                </a:solidFill>
              </a:rPr>
              <a:t>reception@bdo.ru</a:t>
            </a:r>
          </a:p>
          <a:p>
            <a:pPr fontAlgn="base">
              <a:spcBef>
                <a:spcPts val="600"/>
              </a:spcBef>
              <a:spcAft>
                <a:spcPct val="0"/>
              </a:spcAft>
              <a:defRPr/>
            </a:pPr>
            <a:r>
              <a:rPr lang="ru-RU" sz="1600">
                <a:solidFill>
                  <a:srgbClr val="685040"/>
                </a:solidFill>
              </a:rPr>
              <a:t>www.bdo.ru</a:t>
            </a:r>
          </a:p>
        </p:txBody>
      </p:sp>
      <p:sp>
        <p:nvSpPr>
          <p:cNvPr id="6" name="Rectangle 2"/>
          <p:cNvSpPr txBox="1">
            <a:spLocks noChangeArrowheads="1"/>
          </p:cNvSpPr>
          <p:nvPr userDrawn="1"/>
        </p:nvSpPr>
        <p:spPr bwMode="auto">
          <a:xfrm>
            <a:off x="287338" y="866775"/>
            <a:ext cx="8569325" cy="457200"/>
          </a:xfrm>
          <a:prstGeom prst="rect">
            <a:avLst/>
          </a:prstGeom>
          <a:noFill/>
          <a:ln w="9525">
            <a:noFill/>
            <a:miter lim="800000"/>
            <a:headEnd/>
            <a:tailEnd/>
          </a:ln>
        </p:spPr>
        <p:txBody>
          <a:bodyPr lIns="0" tIns="0" rIns="0" bIns="0"/>
          <a:lstStyle/>
          <a:p>
            <a:pPr fontAlgn="base">
              <a:lnSpc>
                <a:spcPct val="105000"/>
              </a:lnSpc>
              <a:spcBef>
                <a:spcPct val="0"/>
              </a:spcBef>
              <a:spcAft>
                <a:spcPct val="0"/>
              </a:spcAft>
              <a:defRPr/>
            </a:pPr>
            <a:r>
              <a:rPr lang="ru-RU" sz="3200" b="1">
                <a:solidFill>
                  <a:srgbClr val="ED1A3B"/>
                </a:solidFill>
              </a:rPr>
              <a:t>Контактная информация</a:t>
            </a:r>
            <a:endParaRPr lang="en-GB" sz="3200" b="1">
              <a:solidFill>
                <a:srgbClr val="ED1A3B"/>
              </a:solidFill>
            </a:endParaRPr>
          </a:p>
        </p:txBody>
      </p:sp>
      <p:pic>
        <p:nvPicPr>
          <p:cNvPr id="7" name="Picture 7" descr="BDO_Logo_RGB 100%"/>
          <p:cNvPicPr>
            <a:picLocks noChangeAspect="1" noChangeArrowheads="1"/>
          </p:cNvPicPr>
          <p:nvPr userDrawn="1"/>
        </p:nvPicPr>
        <p:blipFill>
          <a:blip r:embed="rId2" cstate="print"/>
          <a:srcRect/>
          <a:stretch>
            <a:fillRect/>
          </a:stretch>
        </p:blipFill>
        <p:spPr bwMode="auto">
          <a:xfrm>
            <a:off x="7881938" y="6305550"/>
            <a:ext cx="974725" cy="374650"/>
          </a:xfrm>
          <a:prstGeom prst="rect">
            <a:avLst/>
          </a:prstGeom>
          <a:noFill/>
          <a:ln w="9525">
            <a:noFill/>
            <a:miter lim="800000"/>
            <a:headEnd/>
            <a:tailEnd/>
          </a:ln>
        </p:spPr>
      </p:pic>
    </p:spTree>
    <p:extLst>
      <p:ext uri="{BB962C8B-B14F-4D97-AF65-F5344CB8AC3E}">
        <p14:creationId xmlns:p14="http://schemas.microsoft.com/office/powerpoint/2010/main" val="106742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2_Пустой слайд">
    <p:spTree>
      <p:nvGrpSpPr>
        <p:cNvPr id="1" name=""/>
        <p:cNvGrpSpPr/>
        <p:nvPr/>
      </p:nvGrpSpPr>
      <p:grpSpPr>
        <a:xfrm>
          <a:off x="0" y="0"/>
          <a:ext cx="0" cy="0"/>
          <a:chOff x="0" y="0"/>
          <a:chExt cx="0" cy="0"/>
        </a:xfrm>
      </p:grpSpPr>
      <p:sp>
        <p:nvSpPr>
          <p:cNvPr id="2" name="Rectangle 3"/>
          <p:cNvSpPr>
            <a:spLocks noChangeArrowheads="1"/>
          </p:cNvSpPr>
          <p:nvPr userDrawn="1"/>
        </p:nvSpPr>
        <p:spPr bwMode="auto">
          <a:xfrm>
            <a:off x="287338" y="4667250"/>
            <a:ext cx="8569325" cy="1460500"/>
          </a:xfrm>
          <a:prstGeom prst="rect">
            <a:avLst/>
          </a:prstGeom>
          <a:noFill/>
          <a:ln w="9525">
            <a:noFill/>
            <a:miter lim="800000"/>
            <a:headEnd/>
            <a:tailEnd/>
          </a:ln>
        </p:spPr>
        <p:txBody>
          <a:bodyPr lIns="0" tIns="0" rIns="0" bIns="0" anchor="b"/>
          <a:lstStyle/>
          <a:p>
            <a:pPr fontAlgn="base">
              <a:spcBef>
                <a:spcPts val="600"/>
              </a:spcBef>
              <a:spcAft>
                <a:spcPct val="0"/>
              </a:spcAft>
              <a:defRPr/>
            </a:pPr>
            <a:r>
              <a:rPr lang="en-US" sz="700">
                <a:solidFill>
                  <a:srgbClr val="685040"/>
                </a:solidFill>
              </a:rPr>
              <a:t>This document may only be used for a general understanding of the subject it covers. Information presented within this document is not recommended to be used as professional advice on any specific issue. Expert advice is required before any actions are taken based on this document. BDO in Russia, its partners, employees and agents accept no responsibility for any losses incurred in connection with any actions or decisions taken based on the information contained within this document.</a:t>
            </a:r>
          </a:p>
          <a:p>
            <a:pPr fontAlgn="base">
              <a:spcBef>
                <a:spcPts val="600"/>
              </a:spcBef>
              <a:spcAft>
                <a:spcPct val="0"/>
              </a:spcAft>
              <a:defRPr/>
            </a:pPr>
            <a:r>
              <a:rPr lang="en-US" sz="700">
                <a:solidFill>
                  <a:srgbClr val="685040"/>
                </a:solidFill>
              </a:rPr>
              <a:t> ZAO BDO, ZAO BDO Technical Expertise, Limited Liability Company «BDO Unicon Consulting», Closed Joint Stock Company «BDO Unicon Business Solutions», BDO Unicon Business Service, OOO BDO Management, registered under the laws of the Russian Federation, are members of BDO International Limited, a UK company limited by guarantee, and form part of the international BDO network of independent member firms. Each member firm is a separate legal entity. Nothing in the arrangements or rules of the BDO network shall constitute or imply an agency relationship or a partnership between BDO International Limited and/or the member firms of the BDO network.  </a:t>
            </a:r>
          </a:p>
          <a:p>
            <a:pPr fontAlgn="base">
              <a:spcBef>
                <a:spcPts val="600"/>
              </a:spcBef>
              <a:spcAft>
                <a:spcPct val="0"/>
              </a:spcAft>
              <a:defRPr/>
            </a:pPr>
            <a:r>
              <a:rPr lang="en-US" sz="700">
                <a:solidFill>
                  <a:srgbClr val="685040"/>
                </a:solidFill>
              </a:rPr>
              <a:t> BDO is a trademark of the BDO network and each member firm.</a:t>
            </a:r>
          </a:p>
          <a:p>
            <a:pPr fontAlgn="base">
              <a:spcBef>
                <a:spcPts val="600"/>
              </a:spcBef>
              <a:spcAft>
                <a:spcPct val="0"/>
              </a:spcAft>
              <a:defRPr/>
            </a:pPr>
            <a:r>
              <a:rPr lang="en-US" sz="700">
                <a:solidFill>
                  <a:srgbClr val="685040"/>
                </a:solidFill>
              </a:rPr>
              <a:t> © 2012 OOO BDO Management. All rights reserved.</a:t>
            </a:r>
          </a:p>
        </p:txBody>
      </p:sp>
      <p:sp>
        <p:nvSpPr>
          <p:cNvPr id="3" name="Freeform 11"/>
          <p:cNvSpPr>
            <a:spLocks noChangeAspect="1"/>
          </p:cNvSpPr>
          <p:nvPr userDrawn="1"/>
        </p:nvSpPr>
        <p:spPr bwMode="gray">
          <a:xfrm>
            <a:off x="287338" y="0"/>
            <a:ext cx="161925" cy="554038"/>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a:lstStyle/>
          <a:p>
            <a:pPr algn="ctr" fontAlgn="base">
              <a:spcBef>
                <a:spcPct val="0"/>
              </a:spcBef>
              <a:spcAft>
                <a:spcPct val="0"/>
              </a:spcAft>
              <a:defRPr/>
            </a:pPr>
            <a:endParaRPr lang="en-GB" sz="1400" b="1">
              <a:solidFill>
                <a:srgbClr val="FFFFFF"/>
              </a:solidFill>
            </a:endParaRPr>
          </a:p>
        </p:txBody>
      </p:sp>
      <p:sp>
        <p:nvSpPr>
          <p:cNvPr id="4" name="Freeform 12"/>
          <p:cNvSpPr>
            <a:spLocks noChangeAspect="1"/>
          </p:cNvSpPr>
          <p:nvPr userDrawn="1"/>
        </p:nvSpPr>
        <p:spPr bwMode="gray">
          <a:xfrm>
            <a:off x="287338" y="6238875"/>
            <a:ext cx="161925" cy="615950"/>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a:lstStyle/>
          <a:p>
            <a:pPr algn="ctr" fontAlgn="base">
              <a:spcBef>
                <a:spcPct val="0"/>
              </a:spcBef>
              <a:spcAft>
                <a:spcPct val="0"/>
              </a:spcAft>
              <a:defRPr/>
            </a:pPr>
            <a:endParaRPr lang="en-GB" sz="1400" b="1">
              <a:solidFill>
                <a:srgbClr val="FFFFFF"/>
              </a:solidFill>
            </a:endParaRPr>
          </a:p>
        </p:txBody>
      </p:sp>
      <p:sp>
        <p:nvSpPr>
          <p:cNvPr id="5" name="Rectangle 3"/>
          <p:cNvSpPr>
            <a:spLocks noChangeArrowheads="1"/>
          </p:cNvSpPr>
          <p:nvPr userDrawn="1"/>
        </p:nvSpPr>
        <p:spPr bwMode="auto">
          <a:xfrm>
            <a:off x="287338" y="1809750"/>
            <a:ext cx="8569325" cy="1647825"/>
          </a:xfrm>
          <a:prstGeom prst="rect">
            <a:avLst/>
          </a:prstGeom>
          <a:noFill/>
          <a:ln w="9525">
            <a:noFill/>
            <a:miter lim="800000"/>
            <a:headEnd/>
            <a:tailEnd/>
          </a:ln>
        </p:spPr>
        <p:txBody>
          <a:bodyPr lIns="0" tIns="0" rIns="0" bIns="0"/>
          <a:lstStyle/>
          <a:p>
            <a:pPr fontAlgn="base">
              <a:spcBef>
                <a:spcPts val="600"/>
              </a:spcBef>
              <a:spcAft>
                <a:spcPct val="0"/>
              </a:spcAft>
              <a:defRPr/>
            </a:pPr>
            <a:r>
              <a:rPr lang="en-US" sz="1600">
                <a:solidFill>
                  <a:srgbClr val="685040"/>
                </a:solidFill>
              </a:rPr>
              <a:t>53/7 Dubininskaya Str.,</a:t>
            </a:r>
            <a:endParaRPr lang="ru-RU" sz="1600">
              <a:solidFill>
                <a:srgbClr val="685040"/>
              </a:solidFill>
            </a:endParaRPr>
          </a:p>
          <a:p>
            <a:pPr fontAlgn="base">
              <a:spcBef>
                <a:spcPts val="600"/>
              </a:spcBef>
              <a:spcAft>
                <a:spcPct val="0"/>
              </a:spcAft>
              <a:defRPr/>
            </a:pPr>
            <a:r>
              <a:rPr lang="en-US" sz="1600">
                <a:solidFill>
                  <a:srgbClr val="685040"/>
                </a:solidFill>
              </a:rPr>
              <a:t>Moscow 115054</a:t>
            </a:r>
          </a:p>
          <a:p>
            <a:pPr fontAlgn="base">
              <a:spcBef>
                <a:spcPts val="600"/>
              </a:spcBef>
              <a:spcAft>
                <a:spcPct val="0"/>
              </a:spcAft>
              <a:defRPr/>
            </a:pPr>
            <a:r>
              <a:rPr lang="en-US" sz="1600">
                <a:solidFill>
                  <a:srgbClr val="685040"/>
                </a:solidFill>
              </a:rPr>
              <a:t>Tel.:   (495) 797 5665</a:t>
            </a:r>
          </a:p>
          <a:p>
            <a:pPr fontAlgn="base">
              <a:spcBef>
                <a:spcPts val="600"/>
              </a:spcBef>
              <a:spcAft>
                <a:spcPct val="0"/>
              </a:spcAft>
              <a:defRPr/>
            </a:pPr>
            <a:r>
              <a:rPr lang="en-US" sz="1600">
                <a:solidFill>
                  <a:srgbClr val="685040"/>
                </a:solidFill>
              </a:rPr>
              <a:t>Fax:   (495) 797 5660</a:t>
            </a:r>
          </a:p>
          <a:p>
            <a:pPr fontAlgn="base">
              <a:spcBef>
                <a:spcPts val="600"/>
              </a:spcBef>
              <a:spcAft>
                <a:spcPct val="0"/>
              </a:spcAft>
              <a:defRPr/>
            </a:pPr>
            <a:r>
              <a:rPr lang="en-US" sz="1600">
                <a:solidFill>
                  <a:srgbClr val="685040"/>
                </a:solidFill>
              </a:rPr>
              <a:t>reception@bdo.ru</a:t>
            </a:r>
          </a:p>
          <a:p>
            <a:pPr fontAlgn="base">
              <a:spcBef>
                <a:spcPts val="600"/>
              </a:spcBef>
              <a:spcAft>
                <a:spcPct val="0"/>
              </a:spcAft>
              <a:defRPr/>
            </a:pPr>
            <a:r>
              <a:rPr lang="en-US" sz="1600">
                <a:solidFill>
                  <a:srgbClr val="685040"/>
                </a:solidFill>
              </a:rPr>
              <a:t>www.bdo.ru</a:t>
            </a:r>
          </a:p>
        </p:txBody>
      </p:sp>
      <p:sp>
        <p:nvSpPr>
          <p:cNvPr id="6" name="Rectangle 2"/>
          <p:cNvSpPr txBox="1">
            <a:spLocks noChangeArrowheads="1"/>
          </p:cNvSpPr>
          <p:nvPr userDrawn="1"/>
        </p:nvSpPr>
        <p:spPr bwMode="auto">
          <a:xfrm>
            <a:off x="287338" y="866775"/>
            <a:ext cx="8569325" cy="457200"/>
          </a:xfrm>
          <a:prstGeom prst="rect">
            <a:avLst/>
          </a:prstGeom>
          <a:noFill/>
          <a:ln w="9525">
            <a:noFill/>
            <a:miter lim="800000"/>
            <a:headEnd/>
            <a:tailEnd/>
          </a:ln>
        </p:spPr>
        <p:txBody>
          <a:bodyPr lIns="0" tIns="0" rIns="0" bIns="0"/>
          <a:lstStyle/>
          <a:p>
            <a:pPr fontAlgn="base">
              <a:lnSpc>
                <a:spcPct val="105000"/>
              </a:lnSpc>
              <a:spcBef>
                <a:spcPct val="0"/>
              </a:spcBef>
              <a:spcAft>
                <a:spcPct val="0"/>
              </a:spcAft>
              <a:defRPr/>
            </a:pPr>
            <a:r>
              <a:rPr lang="en-US" sz="3200" b="1" kern="0" dirty="0">
                <a:solidFill>
                  <a:srgbClr val="ED1A3B"/>
                </a:solidFill>
                <a:ea typeface="+mj-ea"/>
                <a:cs typeface="+mj-cs"/>
              </a:rPr>
              <a:t>Contact information</a:t>
            </a:r>
            <a:endParaRPr lang="en-GB" sz="3200" b="1" kern="0" dirty="0">
              <a:solidFill>
                <a:srgbClr val="ED1A3B"/>
              </a:solidFill>
              <a:ea typeface="+mj-ea"/>
              <a:cs typeface="+mj-cs"/>
            </a:endParaRPr>
          </a:p>
        </p:txBody>
      </p:sp>
      <p:pic>
        <p:nvPicPr>
          <p:cNvPr id="7" name="Picture 7" descr="BDO_Logo_RGB 100%"/>
          <p:cNvPicPr>
            <a:picLocks noChangeAspect="1" noChangeArrowheads="1"/>
          </p:cNvPicPr>
          <p:nvPr userDrawn="1"/>
        </p:nvPicPr>
        <p:blipFill>
          <a:blip r:embed="rId2" cstate="print"/>
          <a:srcRect/>
          <a:stretch>
            <a:fillRect/>
          </a:stretch>
        </p:blipFill>
        <p:spPr bwMode="auto">
          <a:xfrm>
            <a:off x="7881938" y="6305550"/>
            <a:ext cx="974725" cy="374650"/>
          </a:xfrm>
          <a:prstGeom prst="rect">
            <a:avLst/>
          </a:prstGeom>
          <a:noFill/>
          <a:ln w="9525">
            <a:noFill/>
            <a:miter lim="800000"/>
            <a:headEnd/>
            <a:tailEnd/>
          </a:ln>
        </p:spPr>
      </p:pic>
    </p:spTree>
    <p:extLst>
      <p:ext uri="{BB962C8B-B14F-4D97-AF65-F5344CB8AC3E}">
        <p14:creationId xmlns:p14="http://schemas.microsoft.com/office/powerpoint/2010/main" val="425379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Данные">
    <p:spTree>
      <p:nvGrpSpPr>
        <p:cNvPr id="1" name=""/>
        <p:cNvGrpSpPr/>
        <p:nvPr/>
      </p:nvGrpSpPr>
      <p:grpSpPr>
        <a:xfrm>
          <a:off x="0" y="0"/>
          <a:ext cx="0" cy="0"/>
          <a:chOff x="0" y="0"/>
          <a:chExt cx="0" cy="0"/>
        </a:xfrm>
      </p:grpSpPr>
      <p:sp>
        <p:nvSpPr>
          <p:cNvPr id="2" name="Title 1"/>
          <p:cNvSpPr>
            <a:spLocks noGrp="1"/>
          </p:cNvSpPr>
          <p:nvPr>
            <p:ph type="title"/>
          </p:nvPr>
        </p:nvSpPr>
        <p:spPr>
          <a:xfrm>
            <a:off x="288000" y="349200"/>
            <a:ext cx="8568000" cy="975600"/>
          </a:xfrm>
        </p:spPr>
        <p:txBody>
          <a:bodyPr/>
          <a:lstStyle>
            <a:lvl1pPr>
              <a:defRPr/>
            </a:lvl1pPr>
          </a:lstStyle>
          <a:p>
            <a:r>
              <a:rPr lang="ru-RU" dirty="0" smtClean="0"/>
              <a:t>Образец заголовка</a:t>
            </a:r>
            <a:endParaRPr lang="ru-RU" dirty="0"/>
          </a:p>
        </p:txBody>
      </p:sp>
      <p:sp>
        <p:nvSpPr>
          <p:cNvPr id="4" name="Text Placeholder 3"/>
          <p:cNvSpPr>
            <a:spLocks noGrp="1"/>
          </p:cNvSpPr>
          <p:nvPr>
            <p:ph type="body" sz="quarter" idx="10" hasCustomPrompt="1"/>
          </p:nvPr>
        </p:nvSpPr>
        <p:spPr>
          <a:xfrm>
            <a:off x="288000" y="1354662"/>
            <a:ext cx="1152000" cy="360000"/>
          </a:xfrm>
        </p:spPr>
        <p:txBody>
          <a:bodyPr>
            <a:noAutofit/>
          </a:bodyPr>
          <a:lstStyle>
            <a:lvl1pPr marL="0" indent="0">
              <a:buNone/>
              <a:defRPr sz="2400" b="1">
                <a:solidFill>
                  <a:schemeClr val="accent4"/>
                </a:solidFill>
              </a:defRPr>
            </a:lvl1pPr>
          </a:lstStyle>
          <a:p>
            <a:pPr lvl="0"/>
            <a:r>
              <a:rPr lang="ru-RU" dirty="0" smtClean="0"/>
              <a:t>№</a:t>
            </a:r>
            <a:endParaRPr lang="ru-RU" dirty="0"/>
          </a:p>
        </p:txBody>
      </p:sp>
      <p:sp>
        <p:nvSpPr>
          <p:cNvPr id="5" name="Text Placeholder 3"/>
          <p:cNvSpPr>
            <a:spLocks noGrp="1"/>
          </p:cNvSpPr>
          <p:nvPr>
            <p:ph type="body" sz="quarter" idx="11" hasCustomPrompt="1"/>
          </p:nvPr>
        </p:nvSpPr>
        <p:spPr>
          <a:xfrm>
            <a:off x="288000" y="2807208"/>
            <a:ext cx="1152000" cy="360000"/>
          </a:xfrm>
        </p:spPr>
        <p:txBody>
          <a:bodyPr>
            <a:noAutofit/>
          </a:bodyPr>
          <a:lstStyle>
            <a:lvl1pPr marL="0" indent="0">
              <a:buNone/>
              <a:defRPr sz="2400" b="1">
                <a:solidFill>
                  <a:schemeClr val="accent4"/>
                </a:solidFill>
              </a:defRPr>
            </a:lvl1pPr>
          </a:lstStyle>
          <a:p>
            <a:pPr lvl="0"/>
            <a:r>
              <a:rPr lang="ru-RU" dirty="0" smtClean="0"/>
              <a:t>№</a:t>
            </a:r>
            <a:endParaRPr lang="ru-RU" dirty="0"/>
          </a:p>
        </p:txBody>
      </p:sp>
      <p:sp>
        <p:nvSpPr>
          <p:cNvPr id="6" name="Text Placeholder 3"/>
          <p:cNvSpPr>
            <a:spLocks noGrp="1"/>
          </p:cNvSpPr>
          <p:nvPr>
            <p:ph type="body" sz="quarter" idx="12" hasCustomPrompt="1"/>
          </p:nvPr>
        </p:nvSpPr>
        <p:spPr>
          <a:xfrm>
            <a:off x="288000" y="3831336"/>
            <a:ext cx="1152000" cy="360000"/>
          </a:xfrm>
        </p:spPr>
        <p:txBody>
          <a:bodyPr>
            <a:noAutofit/>
          </a:bodyPr>
          <a:lstStyle>
            <a:lvl1pPr marL="0" indent="0">
              <a:buNone/>
              <a:defRPr sz="2400" b="1">
                <a:solidFill>
                  <a:schemeClr val="accent4"/>
                </a:solidFill>
              </a:defRPr>
            </a:lvl1pPr>
          </a:lstStyle>
          <a:p>
            <a:pPr lvl="0"/>
            <a:r>
              <a:rPr lang="ru-RU" dirty="0" smtClean="0"/>
              <a:t>№</a:t>
            </a:r>
            <a:endParaRPr lang="ru-RU" dirty="0"/>
          </a:p>
        </p:txBody>
      </p:sp>
      <p:sp>
        <p:nvSpPr>
          <p:cNvPr id="7" name="Text Placeholder 3"/>
          <p:cNvSpPr>
            <a:spLocks noGrp="1"/>
          </p:cNvSpPr>
          <p:nvPr>
            <p:ph type="body" sz="quarter" idx="13" hasCustomPrompt="1"/>
          </p:nvPr>
        </p:nvSpPr>
        <p:spPr>
          <a:xfrm>
            <a:off x="288000" y="4928616"/>
            <a:ext cx="1152000" cy="360000"/>
          </a:xfrm>
        </p:spPr>
        <p:txBody>
          <a:bodyPr>
            <a:noAutofit/>
          </a:bodyPr>
          <a:lstStyle>
            <a:lvl1pPr marL="0" indent="0">
              <a:buNone/>
              <a:defRPr sz="2400" b="1">
                <a:solidFill>
                  <a:schemeClr val="accent4"/>
                </a:solidFill>
              </a:defRPr>
            </a:lvl1pPr>
          </a:lstStyle>
          <a:p>
            <a:pPr lvl="0"/>
            <a:r>
              <a:rPr lang="ru-RU" dirty="0" smtClean="0"/>
              <a:t>№</a:t>
            </a:r>
            <a:endParaRPr lang="ru-RU" dirty="0"/>
          </a:p>
        </p:txBody>
      </p:sp>
      <p:sp>
        <p:nvSpPr>
          <p:cNvPr id="9" name="Text Placeholder 8"/>
          <p:cNvSpPr>
            <a:spLocks noGrp="1"/>
          </p:cNvSpPr>
          <p:nvPr>
            <p:ph type="body" sz="quarter" idx="14"/>
          </p:nvPr>
        </p:nvSpPr>
        <p:spPr>
          <a:xfrm>
            <a:off x="288000" y="1747854"/>
            <a:ext cx="4017600" cy="512064"/>
          </a:xfrm>
        </p:spPr>
        <p:txBody>
          <a:bodyPr>
            <a:noAutofit/>
          </a:bodyPr>
          <a:lstStyle>
            <a:lvl1pPr marL="0" indent="0">
              <a:buNone/>
              <a:defRPr sz="1400"/>
            </a:lvl1pPr>
          </a:lstStyle>
          <a:p>
            <a:pPr lvl="0"/>
            <a:endParaRPr lang="ru-RU" dirty="0"/>
          </a:p>
        </p:txBody>
      </p:sp>
      <p:sp>
        <p:nvSpPr>
          <p:cNvPr id="12" name="Text Placeholder 8"/>
          <p:cNvSpPr>
            <a:spLocks noGrp="1"/>
          </p:cNvSpPr>
          <p:nvPr>
            <p:ph type="body" sz="quarter" idx="15"/>
          </p:nvPr>
        </p:nvSpPr>
        <p:spPr>
          <a:xfrm>
            <a:off x="288000" y="3200400"/>
            <a:ext cx="4017600" cy="507600"/>
          </a:xfrm>
        </p:spPr>
        <p:txBody>
          <a:bodyPr>
            <a:noAutofit/>
          </a:bodyPr>
          <a:lstStyle>
            <a:lvl1pPr marL="0" indent="0">
              <a:buNone/>
              <a:defRPr sz="1400"/>
            </a:lvl1pPr>
          </a:lstStyle>
          <a:p>
            <a:pPr lvl="0"/>
            <a:endParaRPr lang="ru-RU" dirty="0"/>
          </a:p>
        </p:txBody>
      </p:sp>
      <p:sp>
        <p:nvSpPr>
          <p:cNvPr id="15" name="Text Placeholder 3"/>
          <p:cNvSpPr>
            <a:spLocks noGrp="1"/>
          </p:cNvSpPr>
          <p:nvPr>
            <p:ph type="body" sz="quarter" idx="18" hasCustomPrompt="1"/>
          </p:nvPr>
        </p:nvSpPr>
        <p:spPr>
          <a:xfrm>
            <a:off x="4647599" y="1354662"/>
            <a:ext cx="4213767" cy="356616"/>
          </a:xfrm>
        </p:spPr>
        <p:txBody>
          <a:bodyPr>
            <a:noAutofit/>
          </a:bodyPr>
          <a:lstStyle>
            <a:lvl1pPr marL="0" indent="0">
              <a:buNone/>
              <a:defRPr sz="2400" b="1">
                <a:solidFill>
                  <a:schemeClr val="accent4"/>
                </a:solidFill>
              </a:defRPr>
            </a:lvl1pPr>
          </a:lstStyle>
          <a:p>
            <a:pPr lvl="0"/>
            <a:r>
              <a:rPr lang="ru-RU" dirty="0" smtClean="0"/>
              <a:t>№</a:t>
            </a:r>
            <a:endParaRPr lang="ru-RU" dirty="0"/>
          </a:p>
        </p:txBody>
      </p:sp>
      <p:sp>
        <p:nvSpPr>
          <p:cNvPr id="16" name="Text Placeholder 8"/>
          <p:cNvSpPr>
            <a:spLocks noGrp="1"/>
          </p:cNvSpPr>
          <p:nvPr>
            <p:ph type="body" sz="quarter" idx="19"/>
          </p:nvPr>
        </p:nvSpPr>
        <p:spPr>
          <a:xfrm>
            <a:off x="4647599" y="1747854"/>
            <a:ext cx="4213767" cy="4322030"/>
          </a:xfrm>
        </p:spPr>
        <p:txBody>
          <a:bodyPr>
            <a:normAutofit/>
          </a:bodyPr>
          <a:lstStyle>
            <a:lvl1pPr marL="180000" indent="-180000">
              <a:buFont typeface="Arial" pitchFamily="34" charset="0"/>
              <a:buChar char="•"/>
              <a:defRPr sz="1400">
                <a:solidFill>
                  <a:schemeClr val="tx2"/>
                </a:solidFill>
              </a:defRPr>
            </a:lvl1pPr>
          </a:lstStyle>
          <a:p>
            <a:pPr lvl="0"/>
            <a:endParaRPr lang="ru-RU" dirty="0"/>
          </a:p>
        </p:txBody>
      </p:sp>
      <p:sp>
        <p:nvSpPr>
          <p:cNvPr id="17" name="Text Placeholder 8"/>
          <p:cNvSpPr>
            <a:spLocks noGrp="1"/>
          </p:cNvSpPr>
          <p:nvPr>
            <p:ph type="body" sz="quarter" idx="20"/>
          </p:nvPr>
        </p:nvSpPr>
        <p:spPr>
          <a:xfrm>
            <a:off x="288000" y="5321808"/>
            <a:ext cx="4017600" cy="507600"/>
          </a:xfrm>
        </p:spPr>
        <p:txBody>
          <a:bodyPr>
            <a:noAutofit/>
          </a:bodyPr>
          <a:lstStyle>
            <a:lvl1pPr marL="0" indent="0">
              <a:buNone/>
              <a:defRPr sz="1400"/>
            </a:lvl1pPr>
          </a:lstStyle>
          <a:p>
            <a:pPr lvl="0"/>
            <a:endParaRPr lang="ru-RU" dirty="0"/>
          </a:p>
        </p:txBody>
      </p:sp>
      <p:sp>
        <p:nvSpPr>
          <p:cNvPr id="18" name="Text Placeholder 8"/>
          <p:cNvSpPr>
            <a:spLocks noGrp="1"/>
          </p:cNvSpPr>
          <p:nvPr>
            <p:ph type="body" sz="quarter" idx="21"/>
          </p:nvPr>
        </p:nvSpPr>
        <p:spPr>
          <a:xfrm>
            <a:off x="288000" y="4224528"/>
            <a:ext cx="4017600" cy="507600"/>
          </a:xfrm>
        </p:spPr>
        <p:txBody>
          <a:bodyPr>
            <a:noAutofit/>
          </a:bodyPr>
          <a:lstStyle>
            <a:lvl1pPr marL="0" indent="0">
              <a:buNone/>
              <a:defRPr sz="1400"/>
            </a:lvl1pPr>
          </a:lstStyle>
          <a:p>
            <a:pPr lvl="0"/>
            <a:endParaRPr lang="ru-RU" dirty="0"/>
          </a:p>
        </p:txBody>
      </p:sp>
    </p:spTree>
    <p:extLst>
      <p:ext uri="{BB962C8B-B14F-4D97-AF65-F5344CB8AC3E}">
        <p14:creationId xmlns:p14="http://schemas.microsoft.com/office/powerpoint/2010/main" val="18441077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image" Target="../media/image1.png"/><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8000" y="349200"/>
            <a:ext cx="8568000" cy="975600"/>
          </a:xfrm>
          <a:prstGeom prst="rect">
            <a:avLst/>
          </a:prstGeom>
        </p:spPr>
        <p:txBody>
          <a:bodyPr vert="horz" lIns="0" tIns="0" rIns="0" bIns="0" rtlCol="0" anchor="t" anchorCtr="0">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288000" y="1807200"/>
            <a:ext cx="8568000" cy="4320000"/>
          </a:xfrm>
          <a:prstGeom prst="rect">
            <a:avLst/>
          </a:prstGeom>
        </p:spPr>
        <p:txBody>
          <a:bodyPr vert="horz" lIns="0" tIns="0" rIns="0" bIns="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pic>
        <p:nvPicPr>
          <p:cNvPr id="7" name="Picture 7" descr="BDO_Logo_RGB 100%"/>
          <p:cNvPicPr>
            <a:picLocks noChangeAspect="1" noChangeArrowheads="1"/>
          </p:cNvPicPr>
          <p:nvPr/>
        </p:nvPicPr>
        <p:blipFill>
          <a:blip r:embed="rId70" cstate="print"/>
          <a:srcRect/>
          <a:stretch>
            <a:fillRect/>
          </a:stretch>
        </p:blipFill>
        <p:spPr bwMode="auto">
          <a:xfrm>
            <a:off x="7881938" y="6305550"/>
            <a:ext cx="974725" cy="374650"/>
          </a:xfrm>
          <a:prstGeom prst="rect">
            <a:avLst/>
          </a:prstGeom>
          <a:noFill/>
          <a:ln w="9525">
            <a:noFill/>
            <a:miter lim="800000"/>
            <a:headEnd/>
            <a:tailEnd/>
          </a:ln>
        </p:spPr>
      </p:pic>
      <p:sp>
        <p:nvSpPr>
          <p:cNvPr id="8" name="Прямоугольник 7"/>
          <p:cNvSpPr/>
          <p:nvPr/>
        </p:nvSpPr>
        <p:spPr>
          <a:xfrm>
            <a:off x="288000" y="6526800"/>
            <a:ext cx="381600" cy="15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l"/>
            <a:fld id="{FCC43671-F5B6-41BA-8644-5BCC42BF04E8}" type="slidenum">
              <a:rPr lang="ru-RU" sz="1000" smtClean="0">
                <a:solidFill>
                  <a:schemeClr val="accent1"/>
                </a:solidFill>
              </a:rPr>
              <a:pPr algn="l"/>
              <a:t>‹#›</a:t>
            </a:fld>
            <a:endParaRPr lang="ru-RU" sz="1000" dirty="0">
              <a:solidFill>
                <a:schemeClr val="accent1"/>
              </a:solidFill>
            </a:endParaRPr>
          </a:p>
        </p:txBody>
      </p:sp>
      <p:sp>
        <p:nvSpPr>
          <p:cNvPr id="9" name="Прямоугольник 8"/>
          <p:cNvSpPr/>
          <p:nvPr/>
        </p:nvSpPr>
        <p:spPr>
          <a:xfrm>
            <a:off x="669600" y="6526800"/>
            <a:ext cx="6850800" cy="15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l"/>
            <a:r>
              <a:rPr lang="ru-RU" sz="1000" dirty="0" smtClean="0">
                <a:solidFill>
                  <a:schemeClr val="accent1"/>
                </a:solidFill>
              </a:rPr>
              <a:t>Аудит</a:t>
            </a:r>
            <a:r>
              <a:rPr lang="ru-RU" sz="1000" baseline="0" dirty="0" smtClean="0">
                <a:solidFill>
                  <a:schemeClr val="accent1"/>
                </a:solidFill>
              </a:rPr>
              <a:t> </a:t>
            </a:r>
            <a:r>
              <a:rPr lang="ru-RU" sz="1000" dirty="0" smtClean="0">
                <a:solidFill>
                  <a:schemeClr val="accent1"/>
                </a:solidFill>
              </a:rPr>
              <a:t>ИТ- инфраструктуры и автоматизированных систем в рамках ИТС</a:t>
            </a:r>
            <a:r>
              <a:rPr lang="ru-RU" sz="1000" baseline="0" dirty="0" smtClean="0">
                <a:solidFill>
                  <a:schemeClr val="accent1"/>
                </a:solidFill>
              </a:rPr>
              <a:t> </a:t>
            </a:r>
            <a:r>
              <a:rPr lang="ru-RU" sz="1000" dirty="0" smtClean="0">
                <a:solidFill>
                  <a:schemeClr val="accent1"/>
                </a:solidFill>
              </a:rPr>
              <a:t>Банка России</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 id="2147483713" r:id="rId52"/>
    <p:sldLayoutId id="2147483714" r:id="rId53"/>
    <p:sldLayoutId id="2147483715" r:id="rId54"/>
    <p:sldLayoutId id="2147483716" r:id="rId55"/>
    <p:sldLayoutId id="2147483717" r:id="rId56"/>
    <p:sldLayoutId id="2147483718" r:id="rId57"/>
    <p:sldLayoutId id="2147483719" r:id="rId58"/>
    <p:sldLayoutId id="2147483720" r:id="rId59"/>
    <p:sldLayoutId id="2147483721" r:id="rId60"/>
    <p:sldLayoutId id="2147483722" r:id="rId61"/>
    <p:sldLayoutId id="2147483723" r:id="rId62"/>
    <p:sldLayoutId id="2147483724" r:id="rId63"/>
    <p:sldLayoutId id="2147483725" r:id="rId64"/>
    <p:sldLayoutId id="2147483726" r:id="rId65"/>
    <p:sldLayoutId id="2147483727" r:id="rId66"/>
    <p:sldLayoutId id="2147483728" r:id="rId67"/>
    <p:sldLayoutId id="2147483752" r:id="rId68"/>
  </p:sldLayoutIdLst>
  <p:timing>
    <p:tnLst>
      <p:par>
        <p:cTn id="1" dur="indefinite" restart="never" nodeType="tmRoot"/>
      </p:par>
    </p:tnLst>
  </p:timing>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180000" indent="-180000" algn="l" defTabSz="914400" rtl="0" eaLnBrk="1" latinLnBrk="0" hangingPunct="1">
        <a:spcBef>
          <a:spcPts val="0"/>
        </a:spcBef>
        <a:spcAft>
          <a:spcPts val="600"/>
        </a:spcAft>
        <a:buClr>
          <a:srgbClr val="685040"/>
        </a:buClr>
        <a:buFont typeface="Arial" pitchFamily="34" charset="0"/>
        <a:buChar char="•"/>
        <a:defRPr sz="1400" kern="1200" baseline="0">
          <a:solidFill>
            <a:schemeClr val="tx2"/>
          </a:solidFill>
          <a:latin typeface="+mn-lt"/>
          <a:ea typeface="+mn-ea"/>
          <a:cs typeface="+mn-cs"/>
        </a:defRPr>
      </a:lvl1pPr>
      <a:lvl2pPr marL="360000" indent="-180000" algn="l" defTabSz="914400" rtl="0" eaLnBrk="1" latinLnBrk="0" hangingPunct="1">
        <a:spcBef>
          <a:spcPts val="0"/>
        </a:spcBef>
        <a:spcAft>
          <a:spcPts val="600"/>
        </a:spcAft>
        <a:buFont typeface="Trebuchet MS" pitchFamily="34" charset="0"/>
        <a:buChar char="―"/>
        <a:defRPr sz="1400" kern="1200">
          <a:solidFill>
            <a:schemeClr val="tx2"/>
          </a:solidFill>
          <a:latin typeface="+mn-lt"/>
          <a:ea typeface="+mn-ea"/>
          <a:cs typeface="+mn-cs"/>
        </a:defRPr>
      </a:lvl2pPr>
      <a:lvl3pPr marL="540000" indent="-180000" algn="l" defTabSz="914400" rtl="0" eaLnBrk="1" latinLnBrk="0" hangingPunct="1">
        <a:spcBef>
          <a:spcPts val="0"/>
        </a:spcBef>
        <a:spcAft>
          <a:spcPts val="600"/>
        </a:spcAft>
        <a:buFont typeface="Trebuchet MS" pitchFamily="34" charset="0"/>
        <a:buChar char="―"/>
        <a:defRPr sz="1400" kern="1200">
          <a:solidFill>
            <a:schemeClr val="tx2"/>
          </a:solidFill>
          <a:latin typeface="+mn-lt"/>
          <a:ea typeface="+mn-ea"/>
          <a:cs typeface="+mn-cs"/>
        </a:defRPr>
      </a:lvl3pPr>
      <a:lvl4pPr marL="720000" indent="-180000" algn="l" defTabSz="914400" rtl="0" eaLnBrk="1" latinLnBrk="0" hangingPunct="1">
        <a:spcBef>
          <a:spcPts val="0"/>
        </a:spcBef>
        <a:spcAft>
          <a:spcPts val="600"/>
        </a:spcAft>
        <a:buFont typeface="Trebuchet MS" pitchFamily="34" charset="0"/>
        <a:buChar char="―"/>
        <a:defRPr sz="1400" kern="1200">
          <a:solidFill>
            <a:schemeClr val="tx2"/>
          </a:solidFill>
          <a:latin typeface="+mn-lt"/>
          <a:ea typeface="+mn-ea"/>
          <a:cs typeface="+mn-cs"/>
        </a:defRPr>
      </a:lvl4pPr>
      <a:lvl5pPr marL="900000" indent="-180000" algn="l" defTabSz="914400" rtl="0" eaLnBrk="1" latinLnBrk="0" hangingPunct="1">
        <a:spcBef>
          <a:spcPts val="0"/>
        </a:spcBef>
        <a:spcAft>
          <a:spcPts val="600"/>
        </a:spcAft>
        <a:buFont typeface="Trebuchet MS" pitchFamily="34" charset="0"/>
        <a:buChar char="―"/>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87338" y="349250"/>
            <a:ext cx="8569325" cy="974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ru-RU" dirty="0" smtClean="0"/>
              <a:t>Образец заголовка</a:t>
            </a:r>
            <a:endParaRPr lang="en-GB" dirty="0" smtClean="0"/>
          </a:p>
        </p:txBody>
      </p:sp>
      <p:sp>
        <p:nvSpPr>
          <p:cNvPr id="2051" name="Rectangle 3"/>
          <p:cNvSpPr>
            <a:spLocks noGrp="1" noChangeArrowheads="1"/>
          </p:cNvSpPr>
          <p:nvPr>
            <p:ph type="body" idx="1"/>
          </p:nvPr>
        </p:nvSpPr>
        <p:spPr bwMode="auto">
          <a:xfrm>
            <a:off x="287338" y="1808163"/>
            <a:ext cx="8569325" cy="4319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smtClean="0"/>
          </a:p>
        </p:txBody>
      </p:sp>
      <p:sp>
        <p:nvSpPr>
          <p:cNvPr id="17" name="Прямоугольник 16"/>
          <p:cNvSpPr/>
          <p:nvPr/>
        </p:nvSpPr>
        <p:spPr>
          <a:xfrm>
            <a:off x="287338" y="6526213"/>
            <a:ext cx="381000" cy="153987"/>
          </a:xfrm>
          <a:prstGeom prst="rect">
            <a:avLst/>
          </a:prstGeom>
        </p:spPr>
        <p:txBody>
          <a:bodyPr lIns="0" tIns="0" rIns="0" bIns="0">
            <a:spAutoFit/>
          </a:bodyPr>
          <a:lstStyle/>
          <a:p>
            <a:pPr fontAlgn="base">
              <a:spcBef>
                <a:spcPct val="0"/>
              </a:spcBef>
              <a:spcAft>
                <a:spcPct val="0"/>
              </a:spcAft>
              <a:defRPr/>
            </a:pPr>
            <a:fld id="{6A23C961-9E3F-4B19-AEF8-A5AC5BA45484}" type="slidenum">
              <a:rPr lang="en-GB" sz="1000">
                <a:solidFill>
                  <a:srgbClr val="ED1A3B"/>
                </a:solidFill>
                <a:cs typeface="Arial" charset="0"/>
              </a:rPr>
              <a:pPr fontAlgn="base">
                <a:spcBef>
                  <a:spcPct val="0"/>
                </a:spcBef>
                <a:spcAft>
                  <a:spcPct val="0"/>
                </a:spcAft>
                <a:defRPr/>
              </a:pPr>
              <a:t>‹#›</a:t>
            </a:fld>
            <a:endParaRPr lang="en-GB" sz="1000" dirty="0">
              <a:solidFill>
                <a:srgbClr val="ED1A3B"/>
              </a:solidFill>
              <a:cs typeface="Arial" charset="0"/>
            </a:endParaRPr>
          </a:p>
        </p:txBody>
      </p:sp>
      <p:pic>
        <p:nvPicPr>
          <p:cNvPr id="2054" name="Picture 7" descr="BDO_Logo_RGB 100%"/>
          <p:cNvPicPr>
            <a:picLocks noChangeAspect="1" noChangeArrowheads="1"/>
          </p:cNvPicPr>
          <p:nvPr/>
        </p:nvPicPr>
        <p:blipFill>
          <a:blip r:embed="rId23" cstate="print"/>
          <a:srcRect/>
          <a:stretch>
            <a:fillRect/>
          </a:stretch>
        </p:blipFill>
        <p:spPr bwMode="auto">
          <a:xfrm>
            <a:off x="7881938" y="6305550"/>
            <a:ext cx="974725" cy="374650"/>
          </a:xfrm>
          <a:prstGeom prst="rect">
            <a:avLst/>
          </a:prstGeom>
          <a:noFill/>
          <a:ln w="9525">
            <a:noFill/>
            <a:miter lim="800000"/>
            <a:headEnd/>
            <a:tailEnd/>
          </a:ln>
        </p:spPr>
      </p:pic>
    </p:spTree>
    <p:extLst>
      <p:ext uri="{BB962C8B-B14F-4D97-AF65-F5344CB8AC3E}">
        <p14:creationId xmlns:p14="http://schemas.microsoft.com/office/powerpoint/2010/main" val="71659311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Lst>
  <p:hf sldNum="0" hdr="0" ftr="0" dt="0"/>
  <p:txStyles>
    <p:titleStyle>
      <a:lvl1pPr algn="l" rtl="0" eaLnBrk="1" fontAlgn="base" hangingPunct="1">
        <a:lnSpc>
          <a:spcPct val="105000"/>
        </a:lnSpc>
        <a:spcBef>
          <a:spcPct val="0"/>
        </a:spcBef>
        <a:spcAft>
          <a:spcPct val="0"/>
        </a:spcAft>
        <a:defRPr sz="2400" b="1">
          <a:solidFill>
            <a:srgbClr val="ED1A3B"/>
          </a:solidFill>
          <a:latin typeface="+mj-lt"/>
          <a:ea typeface="+mj-ea"/>
          <a:cs typeface="+mj-cs"/>
        </a:defRPr>
      </a:lvl1pPr>
      <a:lvl2pPr algn="l" rtl="0" eaLnBrk="1" fontAlgn="base" hangingPunct="1">
        <a:lnSpc>
          <a:spcPct val="105000"/>
        </a:lnSpc>
        <a:spcBef>
          <a:spcPct val="0"/>
        </a:spcBef>
        <a:spcAft>
          <a:spcPct val="0"/>
        </a:spcAft>
        <a:defRPr sz="2400" b="1">
          <a:solidFill>
            <a:srgbClr val="ED1A3B"/>
          </a:solidFill>
          <a:latin typeface="Trebuchet MS" pitchFamily="34" charset="0"/>
        </a:defRPr>
      </a:lvl2pPr>
      <a:lvl3pPr algn="l" rtl="0" eaLnBrk="1" fontAlgn="base" hangingPunct="1">
        <a:lnSpc>
          <a:spcPct val="105000"/>
        </a:lnSpc>
        <a:spcBef>
          <a:spcPct val="0"/>
        </a:spcBef>
        <a:spcAft>
          <a:spcPct val="0"/>
        </a:spcAft>
        <a:defRPr sz="2400" b="1">
          <a:solidFill>
            <a:srgbClr val="ED1A3B"/>
          </a:solidFill>
          <a:latin typeface="Trebuchet MS" pitchFamily="34" charset="0"/>
        </a:defRPr>
      </a:lvl3pPr>
      <a:lvl4pPr algn="l" rtl="0" eaLnBrk="1" fontAlgn="base" hangingPunct="1">
        <a:lnSpc>
          <a:spcPct val="105000"/>
        </a:lnSpc>
        <a:spcBef>
          <a:spcPct val="0"/>
        </a:spcBef>
        <a:spcAft>
          <a:spcPct val="0"/>
        </a:spcAft>
        <a:defRPr sz="2400" b="1">
          <a:solidFill>
            <a:srgbClr val="ED1A3B"/>
          </a:solidFill>
          <a:latin typeface="Trebuchet MS" pitchFamily="34" charset="0"/>
        </a:defRPr>
      </a:lvl4pPr>
      <a:lvl5pPr algn="l" rtl="0" eaLnBrk="1" fontAlgn="base" hangingPunct="1">
        <a:lnSpc>
          <a:spcPct val="105000"/>
        </a:lnSpc>
        <a:spcBef>
          <a:spcPct val="0"/>
        </a:spcBef>
        <a:spcAft>
          <a:spcPct val="0"/>
        </a:spcAft>
        <a:defRPr sz="2400" b="1">
          <a:solidFill>
            <a:srgbClr val="ED1A3B"/>
          </a:solidFill>
          <a:latin typeface="Trebuchet MS" pitchFamily="34" charset="0"/>
        </a:defRPr>
      </a:lvl5pPr>
      <a:lvl6pPr marL="457200" algn="l" rtl="0" eaLnBrk="1" fontAlgn="base" hangingPunct="1">
        <a:lnSpc>
          <a:spcPct val="105000"/>
        </a:lnSpc>
        <a:spcBef>
          <a:spcPct val="0"/>
        </a:spcBef>
        <a:spcAft>
          <a:spcPct val="0"/>
        </a:spcAft>
        <a:defRPr sz="2800" b="1">
          <a:solidFill>
            <a:srgbClr val="ED1A3B"/>
          </a:solidFill>
          <a:latin typeface="Trebuchet MS" pitchFamily="34" charset="0"/>
        </a:defRPr>
      </a:lvl6pPr>
      <a:lvl7pPr marL="914400" algn="l" rtl="0" eaLnBrk="1" fontAlgn="base" hangingPunct="1">
        <a:lnSpc>
          <a:spcPct val="105000"/>
        </a:lnSpc>
        <a:spcBef>
          <a:spcPct val="0"/>
        </a:spcBef>
        <a:spcAft>
          <a:spcPct val="0"/>
        </a:spcAft>
        <a:defRPr sz="2800" b="1">
          <a:solidFill>
            <a:srgbClr val="ED1A3B"/>
          </a:solidFill>
          <a:latin typeface="Trebuchet MS" pitchFamily="34" charset="0"/>
        </a:defRPr>
      </a:lvl7pPr>
      <a:lvl8pPr marL="1371600" algn="l" rtl="0" eaLnBrk="1" fontAlgn="base" hangingPunct="1">
        <a:lnSpc>
          <a:spcPct val="105000"/>
        </a:lnSpc>
        <a:spcBef>
          <a:spcPct val="0"/>
        </a:spcBef>
        <a:spcAft>
          <a:spcPct val="0"/>
        </a:spcAft>
        <a:defRPr sz="2800" b="1">
          <a:solidFill>
            <a:srgbClr val="ED1A3B"/>
          </a:solidFill>
          <a:latin typeface="Trebuchet MS" pitchFamily="34" charset="0"/>
        </a:defRPr>
      </a:lvl8pPr>
      <a:lvl9pPr marL="1828800" algn="l" rtl="0" eaLnBrk="1" fontAlgn="base" hangingPunct="1">
        <a:lnSpc>
          <a:spcPct val="105000"/>
        </a:lnSpc>
        <a:spcBef>
          <a:spcPct val="0"/>
        </a:spcBef>
        <a:spcAft>
          <a:spcPct val="0"/>
        </a:spcAft>
        <a:defRPr sz="2800" b="1">
          <a:solidFill>
            <a:srgbClr val="ED1A3B"/>
          </a:solidFill>
          <a:latin typeface="Trebuchet MS" pitchFamily="34" charset="0"/>
        </a:defRPr>
      </a:lvl9pPr>
    </p:titleStyle>
    <p:bodyStyle>
      <a:lvl1pPr marL="342900" indent="-342900" algn="l" rtl="0" eaLnBrk="1" fontAlgn="base" hangingPunct="1">
        <a:spcBef>
          <a:spcPts val="600"/>
        </a:spcBef>
        <a:spcAft>
          <a:spcPct val="0"/>
        </a:spcAft>
        <a:defRPr sz="1600">
          <a:solidFill>
            <a:srgbClr val="685040"/>
          </a:solidFill>
          <a:latin typeface="+mn-lt"/>
          <a:ea typeface="+mn-ea"/>
          <a:cs typeface="+mn-cs"/>
        </a:defRPr>
      </a:lvl1pPr>
      <a:lvl2pPr marL="180975" indent="-179388" algn="l" rtl="0" eaLnBrk="1" fontAlgn="base" hangingPunct="1">
        <a:spcBef>
          <a:spcPts val="600"/>
        </a:spcBef>
        <a:spcAft>
          <a:spcPct val="0"/>
        </a:spcAft>
        <a:buChar char="•"/>
        <a:defRPr sz="1600">
          <a:solidFill>
            <a:srgbClr val="685040"/>
          </a:solidFill>
          <a:latin typeface="+mn-lt"/>
        </a:defRPr>
      </a:lvl2pPr>
      <a:lvl3pPr marL="357188" indent="-176213" algn="l" rtl="0" eaLnBrk="1" fontAlgn="base" hangingPunct="1">
        <a:spcBef>
          <a:spcPts val="600"/>
        </a:spcBef>
        <a:spcAft>
          <a:spcPct val="0"/>
        </a:spcAft>
        <a:buFont typeface="Arial Unicode MS" pitchFamily="34" charset="-128"/>
        <a:buChar char="―"/>
        <a:defRPr sz="1600">
          <a:solidFill>
            <a:srgbClr val="685040"/>
          </a:solidFill>
          <a:latin typeface="+mn-lt"/>
        </a:defRPr>
      </a:lvl3pPr>
      <a:lvl4pPr marL="538163" indent="-180975" algn="l" rtl="0" eaLnBrk="1" fontAlgn="base" hangingPunct="1">
        <a:spcBef>
          <a:spcPts val="600"/>
        </a:spcBef>
        <a:spcAft>
          <a:spcPct val="0"/>
        </a:spcAft>
        <a:buFont typeface="Arial Unicode MS" pitchFamily="34" charset="-128"/>
        <a:buChar char="―"/>
        <a:defRPr sz="1600">
          <a:solidFill>
            <a:srgbClr val="685040"/>
          </a:solidFill>
          <a:latin typeface="+mn-lt"/>
        </a:defRPr>
      </a:lvl4pPr>
      <a:lvl5pPr marL="719138" indent="-180975" algn="l" rtl="0" eaLnBrk="1" fontAlgn="base" hangingPunct="1">
        <a:spcBef>
          <a:spcPts val="600"/>
        </a:spcBef>
        <a:spcAft>
          <a:spcPct val="0"/>
        </a:spcAft>
        <a:buFont typeface="Arial Unicode MS" pitchFamily="34" charset="-128"/>
        <a:buChar char="―"/>
        <a:defRPr sz="1600">
          <a:solidFill>
            <a:srgbClr val="685040"/>
          </a:solidFill>
          <a:latin typeface="+mn-lt"/>
        </a:defRPr>
      </a:lvl5pPr>
      <a:lvl6pPr marL="17589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6pPr>
      <a:lvl7pPr marL="22161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7pPr>
      <a:lvl8pPr marL="26733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8pPr>
      <a:lvl9pPr marL="3130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wmf"/><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8.png"/><Relationship Id="rId11" Type="http://schemas.openxmlformats.org/officeDocument/2006/relationships/image" Target="../media/image5.wmf"/><Relationship Id="rId5" Type="http://schemas.openxmlformats.org/officeDocument/2006/relationships/image" Target="../media/image7.png"/><Relationship Id="rId10" Type="http://schemas.openxmlformats.org/officeDocument/2006/relationships/oleObject" Target="../embeddings/oleObject1.bin"/><Relationship Id="rId4" Type="http://schemas.openxmlformats.org/officeDocument/2006/relationships/image" Target="../media/image4.wmf"/><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3.jpeg"/><Relationship Id="rId7" Type="http://schemas.openxmlformats.org/officeDocument/2006/relationships/hyperlink" Target="http://www.ant.kiev.ua/pic/ids/1_3.jpg"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hyperlink" Target="http://www.flickr.com/photos/geetesh/4499551694/" TargetMode="External"/><Relationship Id="rId4" Type="http://schemas.openxmlformats.org/officeDocument/2006/relationships/image" Target="../media/image14.jpeg"/><Relationship Id="rId9"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title1">
    <p:spTree>
      <p:nvGrpSpPr>
        <p:cNvPr id="1" name=""/>
        <p:cNvGrpSpPr/>
        <p:nvPr/>
      </p:nvGrpSpPr>
      <p:grpSpPr>
        <a:xfrm>
          <a:off x="0" y="0"/>
          <a:ext cx="0" cy="0"/>
          <a:chOff x="0" y="0"/>
          <a:chExt cx="0" cy="0"/>
        </a:xfrm>
      </p:grpSpPr>
      <p:pic>
        <p:nvPicPr>
          <p:cNvPr id="81922" name="Picture 2" descr="http://www.vladtime.ru/uploads/posts/2013-11/1384093589_monety.jpg"/>
          <p:cNvPicPr>
            <a:picLocks noChangeAspect="1" noChangeArrowheads="1"/>
          </p:cNvPicPr>
          <p:nvPr/>
        </p:nvPicPr>
        <p:blipFill>
          <a:blip r:embed="rId2" cstate="print"/>
          <a:srcRect/>
          <a:stretch>
            <a:fillRect/>
          </a:stretch>
        </p:blipFill>
        <p:spPr bwMode="auto">
          <a:xfrm flipH="1">
            <a:off x="0" y="482451"/>
            <a:ext cx="8862646" cy="5456299"/>
          </a:xfrm>
          <a:prstGeom prst="rect">
            <a:avLst/>
          </a:prstGeom>
          <a:noFill/>
        </p:spPr>
      </p:pic>
      <p:sp>
        <p:nvSpPr>
          <p:cNvPr id="7" name="Заголовок 6"/>
          <p:cNvSpPr>
            <a:spLocks noGrp="1"/>
          </p:cNvSpPr>
          <p:nvPr>
            <p:ph type="ctrTitle"/>
          </p:nvPr>
        </p:nvSpPr>
        <p:spPr>
          <a:xfrm>
            <a:off x="288000" y="1662432"/>
            <a:ext cx="8298000" cy="1046488"/>
          </a:xfrm>
        </p:spPr>
        <p:txBody>
          <a:bodyPr>
            <a:noAutofit/>
          </a:bodyPr>
          <a:lstStyle/>
          <a:p>
            <a:pPr lvl="0">
              <a:defRPr/>
            </a:pPr>
            <a:r>
              <a:rPr lang="ru-RU" sz="2800" dirty="0">
                <a:solidFill>
                  <a:schemeClr val="bg1"/>
                </a:solidFill>
              </a:rPr>
              <a:t>Управление по показателям. </a:t>
            </a:r>
            <a:r>
              <a:rPr lang="ru-RU" sz="2800" dirty="0" smtClean="0">
                <a:solidFill>
                  <a:schemeClr val="bg1"/>
                </a:solidFill>
              </a:rPr>
              <a:t/>
            </a:r>
            <a:br>
              <a:rPr lang="ru-RU" sz="2800" dirty="0" smtClean="0">
                <a:solidFill>
                  <a:schemeClr val="bg1"/>
                </a:solidFill>
              </a:rPr>
            </a:br>
            <a:r>
              <a:rPr lang="ru-RU" sz="2800" dirty="0" smtClean="0">
                <a:solidFill>
                  <a:schemeClr val="bg1"/>
                </a:solidFill>
              </a:rPr>
              <a:t>Диалог </a:t>
            </a:r>
            <a:r>
              <a:rPr lang="ru-RU" sz="2800" dirty="0">
                <a:solidFill>
                  <a:schemeClr val="bg1"/>
                </a:solidFill>
              </a:rPr>
              <a:t>бизнеса и ИТ</a:t>
            </a:r>
            <a:endParaRPr lang="ru-RU" sz="2600" b="0" dirty="0" smtClean="0">
              <a:solidFill>
                <a:schemeClr val="bg1"/>
              </a:solidFill>
              <a:effectLst>
                <a:outerShdw blurRad="38100" dist="38100" dir="2700000" algn="tl">
                  <a:srgbClr val="000000">
                    <a:alpha val="43137"/>
                  </a:srgbClr>
                </a:outerShdw>
              </a:effectLst>
            </a:endParaRPr>
          </a:p>
        </p:txBody>
      </p:sp>
      <p:sp>
        <p:nvSpPr>
          <p:cNvPr id="12" name="Текст 11"/>
          <p:cNvSpPr>
            <a:spLocks noGrp="1"/>
          </p:cNvSpPr>
          <p:nvPr>
            <p:ph type="body" sz="quarter" idx="11"/>
          </p:nvPr>
        </p:nvSpPr>
        <p:spPr>
          <a:xfrm>
            <a:off x="288000" y="3277881"/>
            <a:ext cx="8298000" cy="583167"/>
          </a:xfrm>
        </p:spPr>
        <p:txBody>
          <a:bodyPr>
            <a:normAutofit/>
          </a:bodyPr>
          <a:lstStyle/>
          <a:p>
            <a:r>
              <a:rPr lang="ru-RU" sz="1400" b="1" dirty="0" smtClean="0">
                <a:solidFill>
                  <a:schemeClr val="bg1"/>
                </a:solidFill>
              </a:rPr>
              <a:t>24</a:t>
            </a:r>
            <a:r>
              <a:rPr lang="ru-RU" sz="1400" b="1" dirty="0" smtClean="0">
                <a:solidFill>
                  <a:schemeClr val="bg1"/>
                </a:solidFill>
              </a:rPr>
              <a:t>.04.2014</a:t>
            </a:r>
            <a:endParaRPr lang="ru-RU" sz="1400" b="1" dirty="0">
              <a:solidFill>
                <a:schemeClr val="bg1"/>
              </a:solidFill>
            </a:endParaRPr>
          </a:p>
        </p:txBody>
      </p:sp>
      <p:sp>
        <p:nvSpPr>
          <p:cNvPr id="8" name="Freeform 25"/>
          <p:cNvSpPr>
            <a:spLocks noChangeAspect="1"/>
          </p:cNvSpPr>
          <p:nvPr/>
        </p:nvSpPr>
        <p:spPr bwMode="gray">
          <a:xfrm>
            <a:off x="287338"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pPr algn="ctr">
              <a:defRPr/>
            </a:pPr>
            <a:endParaRPr lang="en-GB"/>
          </a:p>
        </p:txBody>
      </p:sp>
      <p:sp>
        <p:nvSpPr>
          <p:cNvPr id="9" name="Freeform 30"/>
          <p:cNvSpPr>
            <a:spLocks noChangeAspect="1"/>
          </p:cNvSpPr>
          <p:nvPr/>
        </p:nvSpPr>
        <p:spPr bwMode="gray">
          <a:xfrm>
            <a:off x="287338"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pPr algn="ctr">
              <a:defRPr/>
            </a:pPr>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33176"/>
            <a:ext cx="8568000" cy="559520"/>
          </a:xfrm>
        </p:spPr>
        <p:txBody>
          <a:bodyPr>
            <a:noAutofit/>
          </a:bodyPr>
          <a:lstStyle/>
          <a:p>
            <a:pPr fontAlgn="base">
              <a:lnSpc>
                <a:spcPct val="105000"/>
              </a:lnSpc>
              <a:spcAft>
                <a:spcPct val="0"/>
              </a:spcAft>
              <a:tabLst>
                <a:tab pos="2139315" algn="l"/>
                <a:tab pos="226695" algn="l"/>
              </a:tabLst>
            </a:pPr>
            <a:r>
              <a:rPr lang="ru-RU" sz="2200" dirty="0" smtClean="0">
                <a:solidFill>
                  <a:srgbClr val="ED1A3B"/>
                </a:solidFill>
              </a:rPr>
              <a:t>Эффективность управления инвестициями в ИТ. Пример полученных эффектов на конкретном предприятии</a:t>
            </a:r>
            <a:endParaRPr lang="ru-RU" sz="2200" dirty="0">
              <a:solidFill>
                <a:srgbClr val="ED1A3B"/>
              </a:solidFill>
            </a:endParaRPr>
          </a:p>
        </p:txBody>
      </p:sp>
      <p:sp>
        <p:nvSpPr>
          <p:cNvPr id="28" name="Прямоугольник 27"/>
          <p:cNvSpPr/>
          <p:nvPr/>
        </p:nvSpPr>
        <p:spPr>
          <a:xfrm>
            <a:off x="323528" y="953726"/>
            <a:ext cx="7848872" cy="344261"/>
          </a:xfrm>
          <a:prstGeom prst="rect">
            <a:avLst/>
          </a:prstGeom>
        </p:spPr>
        <p:txBody>
          <a:bodyPr wrap="square">
            <a:spAutoFit/>
          </a:bodyPr>
          <a:lstStyle/>
          <a:p>
            <a:pPr marL="342900" indent="-342900">
              <a:lnSpc>
                <a:spcPct val="120000"/>
              </a:lnSpc>
              <a:buClr>
                <a:srgbClr val="FF0000"/>
              </a:buClr>
              <a:buFont typeface="Wingdings 3"/>
              <a:buChar char=""/>
              <a:tabLst>
                <a:tab pos="2139315" algn="l"/>
                <a:tab pos="226695" algn="l"/>
              </a:tabLst>
            </a:pPr>
            <a:r>
              <a:rPr lang="ru-RU" sz="1500" b="1" dirty="0" smtClean="0">
                <a:solidFill>
                  <a:srgbClr val="786860"/>
                </a:solidFill>
                <a:ea typeface="Times New Roman"/>
                <a:cs typeface="Garamond"/>
              </a:rPr>
              <a:t>В </a:t>
            </a:r>
            <a:r>
              <a:rPr lang="ru-RU" sz="1500" b="1" dirty="0">
                <a:solidFill>
                  <a:srgbClr val="786860"/>
                </a:solidFill>
                <a:ea typeface="Times New Roman"/>
                <a:cs typeface="Garamond"/>
              </a:rPr>
              <a:t>области управления закупками и сбытом</a:t>
            </a:r>
          </a:p>
        </p:txBody>
      </p:sp>
      <p:sp>
        <p:nvSpPr>
          <p:cNvPr id="29" name="TextBox 28"/>
          <p:cNvSpPr txBox="1"/>
          <p:nvPr/>
        </p:nvSpPr>
        <p:spPr>
          <a:xfrm>
            <a:off x="683568" y="1292280"/>
            <a:ext cx="8208912" cy="1246495"/>
          </a:xfrm>
          <a:prstGeom prst="rect">
            <a:avLst/>
          </a:prstGeom>
          <a:noFill/>
        </p:spPr>
        <p:txBody>
          <a:bodyPr wrap="square" rtlCol="0">
            <a:spAutoFit/>
          </a:bodyPr>
          <a:lstStyle/>
          <a:p>
            <a:pPr marL="285750" indent="-285750">
              <a:buFont typeface="Arial" panose="020B0604020202020204" pitchFamily="34" charset="0"/>
              <a:buChar char="•"/>
            </a:pPr>
            <a:r>
              <a:rPr lang="ru-RU" sz="1500" dirty="0">
                <a:solidFill>
                  <a:srgbClr val="786860"/>
                </a:solidFill>
                <a:ea typeface="Times New Roman"/>
                <a:cs typeface="Garamond"/>
              </a:rPr>
              <a:t>Пени за несвоевременную оплату счетов, </a:t>
            </a:r>
            <a:r>
              <a:rPr lang="ru-RU" sz="1500" dirty="0">
                <a:solidFill>
                  <a:srgbClr val="786860"/>
                </a:solidFill>
                <a:ea typeface="Times New Roman"/>
                <a:cs typeface="Garamond"/>
              </a:rPr>
              <a:t>признанные  </a:t>
            </a:r>
            <a:r>
              <a:rPr lang="ru-RU" sz="1500" dirty="0">
                <a:solidFill>
                  <a:srgbClr val="786860"/>
                </a:solidFill>
                <a:ea typeface="Times New Roman"/>
                <a:cs typeface="Garamond"/>
              </a:rPr>
              <a:t>доходом </a:t>
            </a:r>
            <a:r>
              <a:rPr lang="ru-RU" sz="1500" dirty="0">
                <a:solidFill>
                  <a:srgbClr val="786860"/>
                </a:solidFill>
                <a:ea typeface="Times New Roman"/>
                <a:cs typeface="Garamond"/>
              </a:rPr>
              <a:t>предприятия</a:t>
            </a:r>
          </a:p>
          <a:p>
            <a:pPr marL="285750" indent="-285750">
              <a:buFont typeface="Arial" panose="020B0604020202020204" pitchFamily="34" charset="0"/>
              <a:buChar char="•"/>
            </a:pPr>
            <a:r>
              <a:rPr lang="ru-RU" sz="1500" dirty="0">
                <a:solidFill>
                  <a:srgbClr val="786860"/>
                </a:solidFill>
                <a:ea typeface="Times New Roman"/>
                <a:cs typeface="Garamond"/>
              </a:rPr>
              <a:t>Относительное высвобождение оборотных средств в результате ускорения </a:t>
            </a:r>
            <a:r>
              <a:rPr lang="ru-RU" sz="1500" dirty="0">
                <a:solidFill>
                  <a:srgbClr val="786860"/>
                </a:solidFill>
                <a:ea typeface="Times New Roman"/>
                <a:cs typeface="Garamond"/>
              </a:rPr>
              <a:t>оборачиваемости ГП</a:t>
            </a:r>
          </a:p>
          <a:p>
            <a:pPr marL="285750" indent="-285750">
              <a:buFont typeface="Arial" panose="020B0604020202020204" pitchFamily="34" charset="0"/>
              <a:buChar char="•"/>
            </a:pPr>
            <a:r>
              <a:rPr lang="ru-RU" sz="1500" dirty="0">
                <a:solidFill>
                  <a:srgbClr val="786860"/>
                </a:solidFill>
                <a:ea typeface="Times New Roman"/>
                <a:cs typeface="Garamond"/>
              </a:rPr>
              <a:t>Относительное </a:t>
            </a:r>
            <a:r>
              <a:rPr lang="ru-RU" sz="1500" dirty="0">
                <a:solidFill>
                  <a:srgbClr val="786860"/>
                </a:solidFill>
                <a:ea typeface="Times New Roman"/>
                <a:cs typeface="Garamond"/>
              </a:rPr>
              <a:t>высвобождение оборотных средств за счет снижения запасов </a:t>
            </a:r>
            <a:r>
              <a:rPr lang="ru-RU" sz="1500" dirty="0">
                <a:solidFill>
                  <a:srgbClr val="786860"/>
                </a:solidFill>
                <a:ea typeface="Times New Roman"/>
                <a:cs typeface="Garamond"/>
              </a:rPr>
              <a:t>ТМЦ</a:t>
            </a:r>
          </a:p>
          <a:p>
            <a:pPr marL="285750" indent="-285750">
              <a:buFont typeface="Arial" panose="020B0604020202020204" pitchFamily="34" charset="0"/>
              <a:buChar char="•"/>
            </a:pPr>
            <a:r>
              <a:rPr lang="ru-RU" sz="1500" dirty="0">
                <a:solidFill>
                  <a:srgbClr val="786860"/>
                </a:solidFill>
                <a:ea typeface="Times New Roman"/>
                <a:cs typeface="Garamond"/>
              </a:rPr>
              <a:t>Относительное высвобождение оборотных средств за счет снижения запасов НЗП </a:t>
            </a:r>
          </a:p>
        </p:txBody>
      </p:sp>
      <p:sp>
        <p:nvSpPr>
          <p:cNvPr id="30" name="Прямоугольник 29"/>
          <p:cNvSpPr/>
          <p:nvPr/>
        </p:nvSpPr>
        <p:spPr>
          <a:xfrm>
            <a:off x="323528" y="2681918"/>
            <a:ext cx="8928992" cy="369332"/>
          </a:xfrm>
          <a:prstGeom prst="rect">
            <a:avLst/>
          </a:prstGeom>
        </p:spPr>
        <p:txBody>
          <a:bodyPr wrap="square">
            <a:spAutoFit/>
          </a:bodyPr>
          <a:lstStyle/>
          <a:p>
            <a:pPr marL="342900" indent="-342900">
              <a:lnSpc>
                <a:spcPct val="120000"/>
              </a:lnSpc>
              <a:buClr>
                <a:srgbClr val="FF0000"/>
              </a:buClr>
              <a:buFont typeface="Wingdings 3"/>
              <a:buChar char=""/>
              <a:tabLst>
                <a:tab pos="2139315" algn="l"/>
                <a:tab pos="226695" algn="l"/>
              </a:tabLst>
            </a:pPr>
            <a:r>
              <a:rPr lang="ru-RU" sz="1500" b="1" dirty="0" smtClean="0">
                <a:solidFill>
                  <a:srgbClr val="786860"/>
                </a:solidFill>
                <a:ea typeface="Times New Roman"/>
                <a:cs typeface="Garamond"/>
              </a:rPr>
              <a:t>В </a:t>
            </a:r>
            <a:r>
              <a:rPr lang="ru-RU" sz="1500" b="1" dirty="0">
                <a:solidFill>
                  <a:srgbClr val="786860"/>
                </a:solidFill>
                <a:ea typeface="Times New Roman"/>
                <a:cs typeface="Garamond"/>
              </a:rPr>
              <a:t>области управления </a:t>
            </a:r>
            <a:r>
              <a:rPr lang="ru-RU" sz="1500" b="1" dirty="0">
                <a:solidFill>
                  <a:srgbClr val="786860"/>
                </a:solidFill>
                <a:ea typeface="Times New Roman"/>
                <a:cs typeface="Garamond"/>
              </a:rPr>
              <a:t>ликвидностью (управление </a:t>
            </a:r>
            <a:r>
              <a:rPr lang="ru-RU" sz="1500" b="1" dirty="0">
                <a:solidFill>
                  <a:srgbClr val="786860"/>
                </a:solidFill>
                <a:ea typeface="Times New Roman"/>
                <a:cs typeface="Garamond"/>
              </a:rPr>
              <a:t>казначейством/ </a:t>
            </a:r>
            <a:r>
              <a:rPr lang="en-US" sz="1500" b="1" dirty="0">
                <a:solidFill>
                  <a:srgbClr val="786860"/>
                </a:solidFill>
                <a:ea typeface="Times New Roman"/>
                <a:cs typeface="Garamond"/>
              </a:rPr>
              <a:t>Cash </a:t>
            </a:r>
            <a:r>
              <a:rPr lang="en-US" sz="1500" b="1" dirty="0" smtClean="0">
                <a:solidFill>
                  <a:srgbClr val="786860"/>
                </a:solidFill>
                <a:ea typeface="Times New Roman"/>
                <a:cs typeface="Garamond"/>
              </a:rPr>
              <a:t>Pooling</a:t>
            </a:r>
            <a:r>
              <a:rPr lang="ru-RU" sz="1500" b="1" dirty="0" smtClean="0">
                <a:solidFill>
                  <a:srgbClr val="786860"/>
                </a:solidFill>
                <a:ea typeface="Times New Roman"/>
                <a:cs typeface="Garamond"/>
              </a:rPr>
              <a:t>)</a:t>
            </a:r>
            <a:endParaRPr lang="ru-RU" sz="1500" b="1" dirty="0">
              <a:solidFill>
                <a:srgbClr val="786860"/>
              </a:solidFill>
              <a:ea typeface="Times New Roman"/>
              <a:cs typeface="Garamond"/>
            </a:endParaRPr>
          </a:p>
        </p:txBody>
      </p:sp>
      <p:sp>
        <p:nvSpPr>
          <p:cNvPr id="31" name="TextBox 30"/>
          <p:cNvSpPr txBox="1"/>
          <p:nvPr/>
        </p:nvSpPr>
        <p:spPr>
          <a:xfrm>
            <a:off x="683568" y="3003918"/>
            <a:ext cx="6768752" cy="784830"/>
          </a:xfrm>
          <a:prstGeom prst="rect">
            <a:avLst/>
          </a:prstGeom>
          <a:noFill/>
        </p:spPr>
        <p:txBody>
          <a:bodyPr wrap="square" rtlCol="0">
            <a:spAutoFit/>
          </a:bodyPr>
          <a:lstStyle>
            <a:defPPr>
              <a:defRPr lang="ru-RU"/>
            </a:defPPr>
            <a:lvl1pPr marL="285750" indent="-285750">
              <a:buFont typeface="Arial" panose="020B0604020202020204" pitchFamily="34" charset="0"/>
              <a:buChar char="•"/>
              <a:defRPr sz="1500">
                <a:solidFill>
                  <a:srgbClr val="786860"/>
                </a:solidFill>
                <a:ea typeface="Times New Roman"/>
                <a:cs typeface="Garamond"/>
              </a:defRPr>
            </a:lvl1pPr>
          </a:lstStyle>
          <a:p>
            <a:r>
              <a:rPr lang="ru-RU" dirty="0"/>
              <a:t>Сокращение расходов, вызванных несбалансированностью заемной политики и управления </a:t>
            </a:r>
            <a:r>
              <a:rPr lang="ru-RU" dirty="0" smtClean="0"/>
              <a:t>денежными средствами на счетах</a:t>
            </a:r>
            <a:endParaRPr lang="ru-RU" dirty="0"/>
          </a:p>
          <a:p>
            <a:r>
              <a:rPr lang="ru-RU" dirty="0"/>
              <a:t>Сокращение штрафов и пени за просрочки платежей</a:t>
            </a:r>
            <a:endParaRPr lang="ru-RU" dirty="0"/>
          </a:p>
        </p:txBody>
      </p:sp>
      <p:sp>
        <p:nvSpPr>
          <p:cNvPr id="32" name="Прямоугольник 31"/>
          <p:cNvSpPr/>
          <p:nvPr/>
        </p:nvSpPr>
        <p:spPr>
          <a:xfrm>
            <a:off x="323528" y="3985320"/>
            <a:ext cx="8136904" cy="369332"/>
          </a:xfrm>
          <a:prstGeom prst="rect">
            <a:avLst/>
          </a:prstGeom>
        </p:spPr>
        <p:txBody>
          <a:bodyPr wrap="square">
            <a:spAutoFit/>
          </a:bodyPr>
          <a:lstStyle/>
          <a:p>
            <a:pPr marL="342900" indent="-342900">
              <a:lnSpc>
                <a:spcPct val="120000"/>
              </a:lnSpc>
              <a:buClr>
                <a:srgbClr val="FF0000"/>
              </a:buClr>
              <a:buFont typeface="Wingdings 3"/>
              <a:buChar char=""/>
              <a:tabLst>
                <a:tab pos="2139315" algn="l"/>
                <a:tab pos="226695" algn="l"/>
              </a:tabLst>
            </a:pPr>
            <a:r>
              <a:rPr lang="ru-RU" sz="1500" b="1" dirty="0" smtClean="0">
                <a:solidFill>
                  <a:srgbClr val="786860"/>
                </a:solidFill>
                <a:ea typeface="Times New Roman"/>
                <a:cs typeface="Garamond"/>
              </a:rPr>
              <a:t>В </a:t>
            </a:r>
            <a:r>
              <a:rPr lang="ru-RU" sz="1500" b="1" dirty="0">
                <a:solidFill>
                  <a:srgbClr val="786860"/>
                </a:solidFill>
                <a:ea typeface="Times New Roman"/>
                <a:cs typeface="Garamond"/>
              </a:rPr>
              <a:t>области управления </a:t>
            </a:r>
            <a:r>
              <a:rPr lang="ru-RU" sz="1500" b="1" dirty="0">
                <a:solidFill>
                  <a:srgbClr val="786860"/>
                </a:solidFill>
                <a:ea typeface="Times New Roman"/>
                <a:cs typeface="Garamond"/>
              </a:rPr>
              <a:t>затратами</a:t>
            </a:r>
            <a:endParaRPr lang="ru-RU" sz="1500" b="1" dirty="0">
              <a:solidFill>
                <a:srgbClr val="786860"/>
              </a:solidFill>
              <a:ea typeface="Times New Roman"/>
              <a:cs typeface="Garamond"/>
            </a:endParaRPr>
          </a:p>
        </p:txBody>
      </p:sp>
      <p:sp>
        <p:nvSpPr>
          <p:cNvPr id="33" name="TextBox 32"/>
          <p:cNvSpPr txBox="1"/>
          <p:nvPr/>
        </p:nvSpPr>
        <p:spPr>
          <a:xfrm>
            <a:off x="683568" y="4262314"/>
            <a:ext cx="8208912" cy="1015663"/>
          </a:xfrm>
          <a:prstGeom prst="rect">
            <a:avLst/>
          </a:prstGeom>
          <a:noFill/>
        </p:spPr>
        <p:txBody>
          <a:bodyPr wrap="square" rtlCol="0">
            <a:spAutoFit/>
          </a:bodyPr>
          <a:lstStyle>
            <a:defPPr>
              <a:defRPr lang="ru-RU"/>
            </a:defPPr>
            <a:lvl1pPr marL="285750" indent="-285750">
              <a:buFont typeface="Arial" panose="020B0604020202020204" pitchFamily="34" charset="0"/>
              <a:buChar char="•"/>
              <a:defRPr sz="1500">
                <a:solidFill>
                  <a:srgbClr val="786860"/>
                </a:solidFill>
                <a:ea typeface="Times New Roman"/>
                <a:cs typeface="Garamond"/>
              </a:defRPr>
            </a:lvl1pPr>
          </a:lstStyle>
          <a:p>
            <a:r>
              <a:rPr lang="ru-RU" dirty="0"/>
              <a:t>Согласование </a:t>
            </a:r>
            <a:r>
              <a:rPr lang="ru-RU" dirty="0"/>
              <a:t>объемов </a:t>
            </a:r>
            <a:r>
              <a:rPr lang="ru-RU" dirty="0"/>
              <a:t>выпуска и </a:t>
            </a:r>
            <a:r>
              <a:rPr lang="ru-RU" dirty="0"/>
              <a:t>потребления </a:t>
            </a:r>
            <a:r>
              <a:rPr lang="ru-RU" dirty="0"/>
              <a:t>услуг вспомогательного производства за счет точности планирования заказов</a:t>
            </a:r>
          </a:p>
          <a:p>
            <a:r>
              <a:rPr lang="ru-RU" dirty="0"/>
              <a:t>Снижение численности персонала и, соответственно, ФОТ</a:t>
            </a:r>
          </a:p>
          <a:p>
            <a:r>
              <a:rPr lang="ru-RU" dirty="0"/>
              <a:t>Снижение налогов, включаемых в с/с</a:t>
            </a:r>
          </a:p>
        </p:txBody>
      </p:sp>
      <p:sp>
        <p:nvSpPr>
          <p:cNvPr id="34" name="Прямоугольник 33"/>
          <p:cNvSpPr/>
          <p:nvPr/>
        </p:nvSpPr>
        <p:spPr>
          <a:xfrm>
            <a:off x="323528" y="5452482"/>
            <a:ext cx="8136904" cy="369332"/>
          </a:xfrm>
          <a:prstGeom prst="rect">
            <a:avLst/>
          </a:prstGeom>
        </p:spPr>
        <p:txBody>
          <a:bodyPr wrap="square">
            <a:spAutoFit/>
          </a:bodyPr>
          <a:lstStyle/>
          <a:p>
            <a:pPr marL="342900" indent="-342900">
              <a:lnSpc>
                <a:spcPct val="120000"/>
              </a:lnSpc>
              <a:buClr>
                <a:srgbClr val="FF0000"/>
              </a:buClr>
              <a:buFont typeface="Wingdings 3"/>
              <a:buChar char=""/>
              <a:tabLst>
                <a:tab pos="2139315" algn="l"/>
                <a:tab pos="226695" algn="l"/>
              </a:tabLst>
            </a:pPr>
            <a:r>
              <a:rPr lang="ru-RU" sz="1500" b="1" dirty="0" smtClean="0">
                <a:solidFill>
                  <a:srgbClr val="786860"/>
                </a:solidFill>
                <a:ea typeface="Times New Roman"/>
                <a:cs typeface="Garamond"/>
              </a:rPr>
              <a:t>В </a:t>
            </a:r>
            <a:r>
              <a:rPr lang="ru-RU" sz="1500" b="1" dirty="0">
                <a:solidFill>
                  <a:srgbClr val="786860"/>
                </a:solidFill>
                <a:ea typeface="Times New Roman"/>
                <a:cs typeface="Garamond"/>
              </a:rPr>
              <a:t>области управления </a:t>
            </a:r>
            <a:r>
              <a:rPr lang="ru-RU" sz="1500" b="1" dirty="0" smtClean="0">
                <a:solidFill>
                  <a:srgbClr val="786860"/>
                </a:solidFill>
                <a:ea typeface="Times New Roman"/>
                <a:cs typeface="Garamond"/>
              </a:rPr>
              <a:t>доходами</a:t>
            </a:r>
            <a:endParaRPr lang="ru-RU" sz="1500" b="1" dirty="0">
              <a:solidFill>
                <a:srgbClr val="786860"/>
              </a:solidFill>
              <a:ea typeface="Times New Roman"/>
              <a:cs typeface="Garamond"/>
            </a:endParaRPr>
          </a:p>
        </p:txBody>
      </p:sp>
      <p:sp>
        <p:nvSpPr>
          <p:cNvPr id="35" name="TextBox 34"/>
          <p:cNvSpPr txBox="1"/>
          <p:nvPr/>
        </p:nvSpPr>
        <p:spPr>
          <a:xfrm>
            <a:off x="683568" y="5812522"/>
            <a:ext cx="8208912" cy="784830"/>
          </a:xfrm>
          <a:prstGeom prst="rect">
            <a:avLst/>
          </a:prstGeom>
          <a:noFill/>
        </p:spPr>
        <p:txBody>
          <a:bodyPr wrap="square" rtlCol="0">
            <a:spAutoFit/>
          </a:bodyPr>
          <a:lstStyle>
            <a:defPPr>
              <a:defRPr lang="ru-RU"/>
            </a:defPPr>
            <a:lvl1pPr marL="285750" indent="-285750">
              <a:buFont typeface="Arial" panose="020B0604020202020204" pitchFamily="34" charset="0"/>
              <a:buChar char="•"/>
              <a:defRPr sz="1500">
                <a:solidFill>
                  <a:srgbClr val="786860"/>
                </a:solidFill>
                <a:ea typeface="Times New Roman"/>
                <a:cs typeface="Garamond"/>
              </a:defRPr>
            </a:lvl1pPr>
          </a:lstStyle>
          <a:p>
            <a:r>
              <a:rPr lang="ru-RU" dirty="0" smtClean="0"/>
              <a:t>Ранее упускаемые выгоды от повышения эффективности загрузки мощностей</a:t>
            </a:r>
          </a:p>
          <a:p>
            <a:r>
              <a:rPr lang="ru-RU" dirty="0" smtClean="0"/>
              <a:t>Ранее упускаемые выгоды в контрактных условиях по виду бизнеса «сдача объектов имущества в аренду» </a:t>
            </a:r>
            <a:endParaRPr lang="ru-RU" dirty="0"/>
          </a:p>
        </p:txBody>
      </p:sp>
    </p:spTree>
    <p:extLst>
      <p:ext uri="{BB962C8B-B14F-4D97-AF65-F5344CB8AC3E}">
        <p14:creationId xmlns:p14="http://schemas.microsoft.com/office/powerpoint/2010/main" val="4290492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Построение </a:t>
            </a:r>
            <a:r>
              <a:rPr lang="ru-RU" dirty="0"/>
              <a:t>системы показателей, отражающих требования всех заинтересованных сторон</a:t>
            </a:r>
            <a:r>
              <a:rPr lang="ru-RU" dirty="0">
                <a:solidFill>
                  <a:srgbClr val="786860"/>
                </a:solidFill>
                <a:ea typeface="Times New Roman"/>
                <a:cs typeface="Garamond"/>
              </a:rPr>
              <a:t/>
            </a:r>
            <a:br>
              <a:rPr lang="ru-RU" dirty="0">
                <a:solidFill>
                  <a:srgbClr val="786860"/>
                </a:solidFill>
                <a:ea typeface="Times New Roman"/>
                <a:cs typeface="Garamond"/>
              </a:rPr>
            </a:br>
            <a:r>
              <a:rPr lang="ru-RU" dirty="0" smtClean="0"/>
              <a:t> </a:t>
            </a:r>
            <a:endParaRPr lang="ru-RU" dirty="0"/>
          </a:p>
        </p:txBody>
      </p:sp>
    </p:spTree>
    <p:extLst>
      <p:ext uri="{BB962C8B-B14F-4D97-AF65-F5344CB8AC3E}">
        <p14:creationId xmlns:p14="http://schemas.microsoft.com/office/powerpoint/2010/main" val="1624721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1" name="Соединительная линия уступом 90"/>
          <p:cNvCxnSpPr/>
          <p:nvPr/>
        </p:nvCxnSpPr>
        <p:spPr>
          <a:xfrm rot="5400000" flipH="1" flipV="1">
            <a:off x="4433520" y="3359841"/>
            <a:ext cx="709795" cy="787"/>
          </a:xfrm>
          <a:prstGeom prst="bentConnector3">
            <a:avLst>
              <a:gd name="adj1" fmla="val 50000"/>
            </a:avLst>
          </a:prstGeom>
          <a:ln>
            <a:solidFill>
              <a:srgbClr val="00B05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5" name="Соединительная линия уступом 84"/>
          <p:cNvCxnSpPr/>
          <p:nvPr/>
        </p:nvCxnSpPr>
        <p:spPr>
          <a:xfrm flipV="1">
            <a:off x="5724128" y="3284984"/>
            <a:ext cx="1943843" cy="1008112"/>
          </a:xfrm>
          <a:prstGeom prst="bentConnector3">
            <a:avLst>
              <a:gd name="adj1" fmla="val 99849"/>
            </a:avLst>
          </a:prstGeom>
          <a:ln>
            <a:solidFill>
              <a:srgbClr val="00B05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77" name="Соединительная линия уступом 76"/>
          <p:cNvCxnSpPr/>
          <p:nvPr/>
        </p:nvCxnSpPr>
        <p:spPr>
          <a:xfrm rot="10800000">
            <a:off x="1475657" y="3284984"/>
            <a:ext cx="1944215" cy="1035732"/>
          </a:xfrm>
          <a:prstGeom prst="bentConnector3">
            <a:avLst>
              <a:gd name="adj1" fmla="val 99840"/>
            </a:avLst>
          </a:prstGeom>
          <a:ln>
            <a:solidFill>
              <a:srgbClr val="00B05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65" name="Скругленный прямоугольник 64"/>
          <p:cNvSpPr/>
          <p:nvPr/>
        </p:nvSpPr>
        <p:spPr>
          <a:xfrm>
            <a:off x="4031939" y="5258984"/>
            <a:ext cx="1692189" cy="751892"/>
          </a:xfrm>
          <a:prstGeom prst="roundRect">
            <a:avLst/>
          </a:prstGeom>
          <a:no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ru-RU" sz="1400" b="1" dirty="0">
              <a:solidFill>
                <a:srgbClr val="4D4D4D"/>
              </a:solidFill>
            </a:endParaRPr>
          </a:p>
        </p:txBody>
      </p:sp>
      <p:sp>
        <p:nvSpPr>
          <p:cNvPr id="64" name="Скругленный прямоугольник 63"/>
          <p:cNvSpPr/>
          <p:nvPr/>
        </p:nvSpPr>
        <p:spPr>
          <a:xfrm>
            <a:off x="3833732" y="5423091"/>
            <a:ext cx="1692189" cy="751892"/>
          </a:xfrm>
          <a:prstGeom prst="roundRect">
            <a:avLst/>
          </a:prstGeom>
          <a:solidFill>
            <a:schemeClr val="bg1"/>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ru-RU" sz="1400" b="1" dirty="0">
              <a:solidFill>
                <a:srgbClr val="4D4D4D"/>
              </a:solidFill>
            </a:endParaRPr>
          </a:p>
        </p:txBody>
      </p:sp>
      <p:sp>
        <p:nvSpPr>
          <p:cNvPr id="2" name="Заголовок 1"/>
          <p:cNvSpPr>
            <a:spLocks noGrp="1"/>
          </p:cNvSpPr>
          <p:nvPr>
            <p:ph type="title"/>
          </p:nvPr>
        </p:nvSpPr>
        <p:spPr>
          <a:xfrm>
            <a:off x="288000" y="188640"/>
            <a:ext cx="8568000" cy="415504"/>
          </a:xfrm>
        </p:spPr>
        <p:txBody>
          <a:bodyPr>
            <a:noAutofit/>
          </a:bodyPr>
          <a:lstStyle/>
          <a:p>
            <a:pPr fontAlgn="base">
              <a:lnSpc>
                <a:spcPct val="105000"/>
              </a:lnSpc>
              <a:spcAft>
                <a:spcPct val="0"/>
              </a:spcAft>
              <a:tabLst>
                <a:tab pos="2139315" algn="l"/>
                <a:tab pos="226695" algn="l"/>
              </a:tabLst>
            </a:pPr>
            <a:r>
              <a:rPr lang="ru-RU" sz="2200" dirty="0" smtClean="0">
                <a:solidFill>
                  <a:srgbClr val="ED1A3B"/>
                </a:solidFill>
              </a:rPr>
              <a:t>Концепция заинтересованных сторон</a:t>
            </a:r>
            <a:endParaRPr lang="ru-RU" sz="2200" dirty="0">
              <a:solidFill>
                <a:srgbClr val="ED1A3B"/>
              </a:solidFill>
            </a:endParaRPr>
          </a:p>
        </p:txBody>
      </p:sp>
      <p:sp>
        <p:nvSpPr>
          <p:cNvPr id="6" name="Rectangle 3"/>
          <p:cNvSpPr>
            <a:spLocks noChangeArrowheads="1"/>
          </p:cNvSpPr>
          <p:nvPr/>
        </p:nvSpPr>
        <p:spPr bwMode="auto">
          <a:xfrm>
            <a:off x="179512" y="764704"/>
            <a:ext cx="8569325" cy="865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706563" indent="-1706563">
              <a:defRPr>
                <a:solidFill>
                  <a:schemeClr val="tx1"/>
                </a:solidFill>
                <a:latin typeface="Arial" pitchFamily="34" charset="0"/>
              </a:defRPr>
            </a:lvl1pPr>
            <a:lvl2pPr marL="3592513">
              <a:defRPr>
                <a:solidFill>
                  <a:schemeClr val="tx1"/>
                </a:solidFill>
                <a:latin typeface="Arial" pitchFamily="34" charset="0"/>
              </a:defRPr>
            </a:lvl2pPr>
            <a:lvl3pPr marL="3771900">
              <a:defRPr>
                <a:solidFill>
                  <a:schemeClr val="tx1"/>
                </a:solidFill>
                <a:latin typeface="Arial" pitchFamily="34" charset="0"/>
              </a:defRPr>
            </a:lvl3pPr>
            <a:lvl4pPr marL="3951288">
              <a:defRPr>
                <a:solidFill>
                  <a:schemeClr val="tx1"/>
                </a:solidFill>
                <a:latin typeface="Arial" pitchFamily="34" charset="0"/>
              </a:defRPr>
            </a:lvl4pPr>
            <a:lvl5pPr marL="4130675">
              <a:defRPr>
                <a:solidFill>
                  <a:schemeClr val="tx1"/>
                </a:solidFill>
                <a:latin typeface="Arial" pitchFamily="34" charset="0"/>
              </a:defRPr>
            </a:lvl5pPr>
            <a:lvl6pPr marL="4587875" fontAlgn="base">
              <a:spcBef>
                <a:spcPct val="0"/>
              </a:spcBef>
              <a:spcAft>
                <a:spcPct val="0"/>
              </a:spcAft>
              <a:defRPr>
                <a:solidFill>
                  <a:schemeClr val="tx1"/>
                </a:solidFill>
                <a:latin typeface="Arial" pitchFamily="34" charset="0"/>
              </a:defRPr>
            </a:lvl6pPr>
            <a:lvl7pPr marL="5045075" fontAlgn="base">
              <a:spcBef>
                <a:spcPct val="0"/>
              </a:spcBef>
              <a:spcAft>
                <a:spcPct val="0"/>
              </a:spcAft>
              <a:defRPr>
                <a:solidFill>
                  <a:schemeClr val="tx1"/>
                </a:solidFill>
                <a:latin typeface="Arial" pitchFamily="34" charset="0"/>
              </a:defRPr>
            </a:lvl7pPr>
            <a:lvl8pPr marL="5502275" fontAlgn="base">
              <a:spcBef>
                <a:spcPct val="0"/>
              </a:spcBef>
              <a:spcAft>
                <a:spcPct val="0"/>
              </a:spcAft>
              <a:defRPr>
                <a:solidFill>
                  <a:schemeClr val="tx1"/>
                </a:solidFill>
                <a:latin typeface="Arial" pitchFamily="34" charset="0"/>
              </a:defRPr>
            </a:lvl8pPr>
            <a:lvl9pPr marL="5959475" fontAlgn="base">
              <a:spcBef>
                <a:spcPct val="0"/>
              </a:spcBef>
              <a:spcAft>
                <a:spcPct val="0"/>
              </a:spcAft>
              <a:defRPr>
                <a:solidFill>
                  <a:schemeClr val="tx1"/>
                </a:solidFill>
                <a:latin typeface="Arial" pitchFamily="34" charset="0"/>
              </a:defRPr>
            </a:lvl9pPr>
          </a:lstStyle>
          <a:p>
            <a:pPr marL="0" indent="0"/>
            <a:r>
              <a:rPr lang="ru-RU" altLang="ru-RU" sz="2000" dirty="0" smtClean="0">
                <a:solidFill>
                  <a:srgbClr val="786860"/>
                </a:solidFill>
                <a:latin typeface="+mn-lt"/>
                <a:ea typeface="Times New Roman"/>
                <a:cs typeface="Garamond"/>
              </a:rPr>
              <a:t>Деятельность структурного подразделения результативна и успешна тогда, когда она сбалансированно учитывает требования окружения, выраженные конкретными измеримыми критериями (показателями)</a:t>
            </a:r>
            <a:endParaRPr lang="ru-RU" altLang="ru-RU" sz="2000" dirty="0">
              <a:solidFill>
                <a:schemeClr val="accent4">
                  <a:lumMod val="75000"/>
                </a:schemeClr>
              </a:solidFill>
              <a:latin typeface="+mn-lt"/>
              <a:ea typeface="Times New Roman"/>
              <a:cs typeface="Garamond"/>
            </a:endParaRPr>
          </a:p>
        </p:txBody>
      </p:sp>
      <p:cxnSp>
        <p:nvCxnSpPr>
          <p:cNvPr id="12" name="Соединительная линия уступом 11"/>
          <p:cNvCxnSpPr>
            <a:stCxn id="7" idx="0"/>
            <a:endCxn id="23" idx="2"/>
          </p:cNvCxnSpPr>
          <p:nvPr/>
        </p:nvCxnSpPr>
        <p:spPr>
          <a:xfrm rot="16200000" flipV="1">
            <a:off x="4272062" y="3377097"/>
            <a:ext cx="743895" cy="373"/>
          </a:xfrm>
          <a:prstGeom prst="bentConnector3">
            <a:avLst>
              <a:gd name="adj1" fmla="val 50000"/>
            </a:avLst>
          </a:prstGeom>
          <a:ln>
            <a:solidFill>
              <a:srgbClr val="4D4D4D"/>
            </a:solidFill>
            <a:headEnd type="triangle" w="lg" len="lg"/>
            <a:tailEnd type="none" w="med" len="med"/>
          </a:ln>
        </p:spPr>
        <p:style>
          <a:lnRef idx="1">
            <a:schemeClr val="accent1"/>
          </a:lnRef>
          <a:fillRef idx="0">
            <a:schemeClr val="accent1"/>
          </a:fillRef>
          <a:effectRef idx="0">
            <a:schemeClr val="accent1"/>
          </a:effectRef>
          <a:fontRef idx="minor">
            <a:schemeClr val="tx1"/>
          </a:fontRef>
        </p:style>
      </p:cxnSp>
      <p:sp>
        <p:nvSpPr>
          <p:cNvPr id="16" name="Скругленный прямоугольник 15"/>
          <p:cNvSpPr/>
          <p:nvPr/>
        </p:nvSpPr>
        <p:spPr>
          <a:xfrm>
            <a:off x="323527" y="2196480"/>
            <a:ext cx="2664297" cy="1088504"/>
          </a:xfrm>
          <a:prstGeom prst="roundRect">
            <a:avLst/>
          </a:prstGeom>
          <a:no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ru-RU" sz="1400" dirty="0" smtClean="0">
                <a:solidFill>
                  <a:srgbClr val="4D4D4D"/>
                </a:solidFill>
              </a:rPr>
              <a:t>Заинтересованная сторона 1</a:t>
            </a:r>
          </a:p>
          <a:p>
            <a:pPr algn="ctr"/>
            <a:r>
              <a:rPr lang="ru-RU" sz="1400" b="1" dirty="0" smtClean="0">
                <a:solidFill>
                  <a:srgbClr val="4D4D4D"/>
                </a:solidFill>
              </a:rPr>
              <a:t>ИТ-директор Холдинга</a:t>
            </a:r>
          </a:p>
          <a:p>
            <a:pPr algn="ctr"/>
            <a:r>
              <a:rPr lang="ru-RU" sz="1400" b="1" dirty="0" smtClean="0">
                <a:solidFill>
                  <a:srgbClr val="4D4D4D"/>
                </a:solidFill>
              </a:rPr>
              <a:t>(</a:t>
            </a:r>
            <a:r>
              <a:rPr lang="ru-RU" sz="1400" b="1" dirty="0" smtClean="0">
                <a:solidFill>
                  <a:srgbClr val="C00000"/>
                </a:solidFill>
              </a:rPr>
              <a:t>Функциональный руководитель</a:t>
            </a:r>
            <a:r>
              <a:rPr lang="ru-RU" sz="1400" b="1" dirty="0" smtClean="0">
                <a:solidFill>
                  <a:srgbClr val="4D4D4D"/>
                </a:solidFill>
              </a:rPr>
              <a:t>)</a:t>
            </a:r>
            <a:endParaRPr lang="ru-RU" sz="1400" b="1" dirty="0">
              <a:solidFill>
                <a:srgbClr val="4D4D4D"/>
              </a:solidFill>
            </a:endParaRPr>
          </a:p>
        </p:txBody>
      </p:sp>
      <p:sp>
        <p:nvSpPr>
          <p:cNvPr id="17" name="Скругленный прямоугольник 16"/>
          <p:cNvSpPr/>
          <p:nvPr/>
        </p:nvSpPr>
        <p:spPr>
          <a:xfrm>
            <a:off x="323528" y="5436840"/>
            <a:ext cx="2664296" cy="1088504"/>
          </a:xfrm>
          <a:prstGeom prst="roundRect">
            <a:avLst/>
          </a:prstGeom>
          <a:no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ru-RU" sz="1400" dirty="0" smtClean="0">
                <a:solidFill>
                  <a:srgbClr val="4D4D4D"/>
                </a:solidFill>
              </a:rPr>
              <a:t>Заинтересованная сторона 4</a:t>
            </a:r>
          </a:p>
          <a:p>
            <a:pPr algn="ctr"/>
            <a:r>
              <a:rPr lang="ru-RU" sz="1400" b="1" dirty="0" smtClean="0">
                <a:solidFill>
                  <a:srgbClr val="4D4D4D"/>
                </a:solidFill>
              </a:rPr>
              <a:t>Внутренняя команда Блока ИТ (</a:t>
            </a:r>
            <a:r>
              <a:rPr lang="ru-RU" sz="1400" b="1" dirty="0" smtClean="0">
                <a:solidFill>
                  <a:srgbClr val="C00000"/>
                </a:solidFill>
              </a:rPr>
              <a:t>Внутренний ресурс</a:t>
            </a:r>
            <a:r>
              <a:rPr lang="ru-RU" sz="1400" b="1" dirty="0" smtClean="0">
                <a:solidFill>
                  <a:srgbClr val="4D4D4D"/>
                </a:solidFill>
              </a:rPr>
              <a:t>)</a:t>
            </a:r>
            <a:endParaRPr lang="ru-RU" sz="1400" b="1" dirty="0">
              <a:solidFill>
                <a:srgbClr val="4D4D4D"/>
              </a:solidFill>
            </a:endParaRPr>
          </a:p>
        </p:txBody>
      </p:sp>
      <p:sp>
        <p:nvSpPr>
          <p:cNvPr id="22" name="Скругленный прямоугольник 21"/>
          <p:cNvSpPr/>
          <p:nvPr/>
        </p:nvSpPr>
        <p:spPr>
          <a:xfrm>
            <a:off x="6299818" y="5436840"/>
            <a:ext cx="2448645" cy="1088504"/>
          </a:xfrm>
          <a:prstGeom prst="roundRect">
            <a:avLst/>
          </a:prstGeom>
          <a:no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ru-RU" sz="1400" dirty="0" smtClean="0">
                <a:solidFill>
                  <a:srgbClr val="4D4D4D"/>
                </a:solidFill>
              </a:rPr>
              <a:t>Заинтересованная сторона 5</a:t>
            </a:r>
          </a:p>
          <a:p>
            <a:pPr algn="ctr"/>
            <a:r>
              <a:rPr lang="ru-RU" sz="1400" b="1" dirty="0" smtClean="0">
                <a:solidFill>
                  <a:srgbClr val="4D4D4D"/>
                </a:solidFill>
              </a:rPr>
              <a:t>Подрядчик по проекту</a:t>
            </a:r>
          </a:p>
          <a:p>
            <a:pPr algn="ctr"/>
            <a:r>
              <a:rPr lang="ru-RU" sz="1400" b="1" dirty="0" smtClean="0">
                <a:solidFill>
                  <a:srgbClr val="4D4D4D"/>
                </a:solidFill>
              </a:rPr>
              <a:t>(</a:t>
            </a:r>
            <a:r>
              <a:rPr lang="ru-RU" sz="1400" b="1" dirty="0" smtClean="0">
                <a:solidFill>
                  <a:srgbClr val="C00000"/>
                </a:solidFill>
              </a:rPr>
              <a:t>Внешний ресурс</a:t>
            </a:r>
            <a:r>
              <a:rPr lang="ru-RU" sz="1400" b="1" dirty="0" smtClean="0">
                <a:solidFill>
                  <a:srgbClr val="4D4D4D"/>
                </a:solidFill>
              </a:rPr>
              <a:t>)</a:t>
            </a:r>
            <a:endParaRPr lang="ru-RU" sz="1400" b="1" dirty="0">
              <a:solidFill>
                <a:srgbClr val="4D4D4D"/>
              </a:solidFill>
            </a:endParaRPr>
          </a:p>
        </p:txBody>
      </p:sp>
      <p:sp>
        <p:nvSpPr>
          <p:cNvPr id="23" name="Скругленный прямоугольник 22"/>
          <p:cNvSpPr/>
          <p:nvPr/>
        </p:nvSpPr>
        <p:spPr>
          <a:xfrm>
            <a:off x="3203475" y="1916832"/>
            <a:ext cx="2880693" cy="1088504"/>
          </a:xfrm>
          <a:prstGeom prst="roundRect">
            <a:avLst/>
          </a:prstGeom>
          <a:no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ru-RU" sz="1400" dirty="0" smtClean="0">
                <a:solidFill>
                  <a:srgbClr val="4D4D4D"/>
                </a:solidFill>
              </a:rPr>
              <a:t>Заинтересованная сторона 2</a:t>
            </a:r>
          </a:p>
          <a:p>
            <a:pPr algn="ctr"/>
            <a:r>
              <a:rPr lang="ru-RU" sz="1400" b="1" dirty="0" smtClean="0">
                <a:solidFill>
                  <a:srgbClr val="4D4D4D"/>
                </a:solidFill>
              </a:rPr>
              <a:t>Блок финансового директора</a:t>
            </a:r>
          </a:p>
          <a:p>
            <a:pPr algn="ctr"/>
            <a:r>
              <a:rPr lang="ru-RU" sz="1400" b="1" dirty="0" smtClean="0">
                <a:solidFill>
                  <a:srgbClr val="4D4D4D"/>
                </a:solidFill>
              </a:rPr>
              <a:t>(</a:t>
            </a:r>
            <a:r>
              <a:rPr lang="ru-RU" sz="1400" b="1" dirty="0" smtClean="0">
                <a:solidFill>
                  <a:srgbClr val="C00000"/>
                </a:solidFill>
              </a:rPr>
              <a:t>Контроллер</a:t>
            </a:r>
            <a:r>
              <a:rPr lang="ru-RU" sz="1400" b="1" dirty="0" smtClean="0">
                <a:solidFill>
                  <a:srgbClr val="4D4D4D"/>
                </a:solidFill>
              </a:rPr>
              <a:t>)</a:t>
            </a:r>
            <a:endParaRPr lang="ru-RU" sz="1400" b="1" dirty="0">
              <a:solidFill>
                <a:srgbClr val="4D4D4D"/>
              </a:solidFill>
            </a:endParaRPr>
          </a:p>
        </p:txBody>
      </p:sp>
      <p:cxnSp>
        <p:nvCxnSpPr>
          <p:cNvPr id="26" name="Соединительная линия уступом 25"/>
          <p:cNvCxnSpPr>
            <a:stCxn id="7" idx="1"/>
            <a:endCxn id="16" idx="2"/>
          </p:cNvCxnSpPr>
          <p:nvPr/>
        </p:nvCxnSpPr>
        <p:spPr>
          <a:xfrm rot="10800000">
            <a:off x="1655676" y="3284985"/>
            <a:ext cx="1764196" cy="860291"/>
          </a:xfrm>
          <a:prstGeom prst="bentConnector2">
            <a:avLst/>
          </a:prstGeom>
          <a:ln>
            <a:headEnd type="triangle" w="lg" len="lg"/>
            <a:tailEnd type="none" w="med" len="med"/>
          </a:ln>
        </p:spPr>
        <p:style>
          <a:lnRef idx="1">
            <a:schemeClr val="accent1"/>
          </a:lnRef>
          <a:fillRef idx="0">
            <a:schemeClr val="accent1"/>
          </a:fillRef>
          <a:effectRef idx="0">
            <a:schemeClr val="accent1"/>
          </a:effectRef>
          <a:fontRef idx="minor">
            <a:schemeClr val="tx1"/>
          </a:fontRef>
        </p:style>
      </p:cxnSp>
      <p:cxnSp>
        <p:nvCxnSpPr>
          <p:cNvPr id="35" name="Соединительная линия уступом 34"/>
          <p:cNvCxnSpPr>
            <a:stCxn id="7" idx="2"/>
            <a:endCxn id="22" idx="0"/>
          </p:cNvCxnSpPr>
          <p:nvPr/>
        </p:nvCxnSpPr>
        <p:spPr>
          <a:xfrm rot="16200000" flipH="1">
            <a:off x="5636408" y="3549106"/>
            <a:ext cx="895521" cy="2879946"/>
          </a:xfrm>
          <a:prstGeom prst="bentConnector3">
            <a:avLst>
              <a:gd name="adj1" fmla="val 22568"/>
            </a:avLst>
          </a:prstGeom>
          <a:ln>
            <a:solidFill>
              <a:srgbClr val="4D4D4D"/>
            </a:solidFill>
            <a:headEnd type="triangle" w="lg" len="lg"/>
            <a:tailEnd type="none" w="med" len="med"/>
          </a:ln>
        </p:spPr>
        <p:style>
          <a:lnRef idx="1">
            <a:schemeClr val="accent1"/>
          </a:lnRef>
          <a:fillRef idx="0">
            <a:schemeClr val="accent1"/>
          </a:fillRef>
          <a:effectRef idx="0">
            <a:schemeClr val="accent1"/>
          </a:effectRef>
          <a:fontRef idx="minor">
            <a:schemeClr val="tx1"/>
          </a:fontRef>
        </p:style>
      </p:cxnSp>
      <p:cxnSp>
        <p:nvCxnSpPr>
          <p:cNvPr id="41" name="Соединительная линия уступом 40"/>
          <p:cNvCxnSpPr>
            <a:stCxn id="7" idx="2"/>
            <a:endCxn id="17" idx="0"/>
          </p:cNvCxnSpPr>
          <p:nvPr/>
        </p:nvCxnSpPr>
        <p:spPr>
          <a:xfrm rot="5400000">
            <a:off x="2702176" y="3494820"/>
            <a:ext cx="895521" cy="2988519"/>
          </a:xfrm>
          <a:prstGeom prst="bentConnector3">
            <a:avLst>
              <a:gd name="adj1" fmla="val 22568"/>
            </a:avLst>
          </a:prstGeom>
          <a:ln>
            <a:solidFill>
              <a:srgbClr val="4D4D4D"/>
            </a:solidFill>
            <a:headEnd type="triangle" w="lg" len="lg"/>
            <a:tailEnd type="none" w="med" len="med"/>
          </a:ln>
        </p:spPr>
        <p:style>
          <a:lnRef idx="1">
            <a:schemeClr val="accent1"/>
          </a:lnRef>
          <a:fillRef idx="0">
            <a:schemeClr val="accent1"/>
          </a:fillRef>
          <a:effectRef idx="0">
            <a:schemeClr val="accent1"/>
          </a:effectRef>
          <a:fontRef idx="minor">
            <a:schemeClr val="tx1"/>
          </a:fontRef>
        </p:style>
      </p:cxnSp>
      <p:sp>
        <p:nvSpPr>
          <p:cNvPr id="44" name="Скругленный прямоугольник 43"/>
          <p:cNvSpPr/>
          <p:nvPr/>
        </p:nvSpPr>
        <p:spPr>
          <a:xfrm>
            <a:off x="6299819" y="2196480"/>
            <a:ext cx="2448645" cy="1088504"/>
          </a:xfrm>
          <a:prstGeom prst="roundRect">
            <a:avLst/>
          </a:prstGeom>
          <a:no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ru-RU" sz="1400" dirty="0" smtClean="0">
                <a:solidFill>
                  <a:srgbClr val="4D4D4D"/>
                </a:solidFill>
              </a:rPr>
              <a:t>Заинтересованная сторона 3</a:t>
            </a:r>
          </a:p>
          <a:p>
            <a:pPr algn="ctr"/>
            <a:r>
              <a:rPr lang="ru-RU" sz="1400" b="1" dirty="0" smtClean="0">
                <a:solidFill>
                  <a:srgbClr val="4D4D4D"/>
                </a:solidFill>
              </a:rPr>
              <a:t>Менеджер проекта (</a:t>
            </a:r>
            <a:r>
              <a:rPr lang="ru-RU" sz="1400" b="1" dirty="0" smtClean="0">
                <a:solidFill>
                  <a:srgbClr val="C00000"/>
                </a:solidFill>
              </a:rPr>
              <a:t>Менеджер</a:t>
            </a:r>
            <a:r>
              <a:rPr lang="ru-RU" sz="1400" b="1" dirty="0" smtClean="0">
                <a:solidFill>
                  <a:srgbClr val="4D4D4D"/>
                </a:solidFill>
              </a:rPr>
              <a:t>)</a:t>
            </a:r>
            <a:endParaRPr lang="ru-RU" sz="1400" b="1" dirty="0">
              <a:solidFill>
                <a:srgbClr val="4D4D4D"/>
              </a:solidFill>
            </a:endParaRPr>
          </a:p>
        </p:txBody>
      </p:sp>
      <p:cxnSp>
        <p:nvCxnSpPr>
          <p:cNvPr id="60" name="Соединительная линия уступом 59"/>
          <p:cNvCxnSpPr>
            <a:stCxn id="44" idx="2"/>
            <a:endCxn id="7" idx="3"/>
          </p:cNvCxnSpPr>
          <p:nvPr/>
        </p:nvCxnSpPr>
        <p:spPr>
          <a:xfrm rot="5400000">
            <a:off x="6266185" y="2887317"/>
            <a:ext cx="860291" cy="1655625"/>
          </a:xfrm>
          <a:prstGeom prst="bentConnector2">
            <a:avLst/>
          </a:prstGeom>
          <a:ln>
            <a:solidFill>
              <a:srgbClr val="4D4D4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63" name="Скругленный прямоугольник 62"/>
          <p:cNvSpPr/>
          <p:nvPr/>
        </p:nvSpPr>
        <p:spPr>
          <a:xfrm>
            <a:off x="3653711" y="5629436"/>
            <a:ext cx="1692189" cy="751892"/>
          </a:xfrm>
          <a:prstGeom prst="roundRect">
            <a:avLst/>
          </a:prstGeom>
          <a:solidFill>
            <a:schemeClr val="bg1"/>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ru-RU" sz="3200" b="1" dirty="0" smtClean="0">
                <a:solidFill>
                  <a:srgbClr val="4D4D4D"/>
                </a:solidFill>
              </a:rPr>
              <a:t>…</a:t>
            </a:r>
            <a:endParaRPr lang="ru-RU" sz="3200" b="1" dirty="0">
              <a:solidFill>
                <a:srgbClr val="4D4D4D"/>
              </a:solidFill>
            </a:endParaRPr>
          </a:p>
        </p:txBody>
      </p:sp>
      <p:sp>
        <p:nvSpPr>
          <p:cNvPr id="68" name="Скругленный прямоугольник 67"/>
          <p:cNvSpPr/>
          <p:nvPr/>
        </p:nvSpPr>
        <p:spPr>
          <a:xfrm>
            <a:off x="6444208" y="3575306"/>
            <a:ext cx="2160240" cy="35775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smtClean="0"/>
              <a:t>Требования </a:t>
            </a:r>
            <a:r>
              <a:rPr lang="en-US" sz="1500" b="1" dirty="0" smtClean="0"/>
              <a:t>&amp; KPI</a:t>
            </a:r>
            <a:endParaRPr lang="ru-RU" sz="1500" b="1" dirty="0"/>
          </a:p>
        </p:txBody>
      </p:sp>
      <p:sp>
        <p:nvSpPr>
          <p:cNvPr id="70" name="Скругленный прямоугольник 69"/>
          <p:cNvSpPr/>
          <p:nvPr/>
        </p:nvSpPr>
        <p:spPr>
          <a:xfrm>
            <a:off x="3563888" y="3215266"/>
            <a:ext cx="2160240" cy="35775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smtClean="0"/>
              <a:t>Требования </a:t>
            </a:r>
            <a:r>
              <a:rPr lang="en-US" sz="1500" b="1" dirty="0" smtClean="0"/>
              <a:t>&amp; KPI</a:t>
            </a:r>
            <a:endParaRPr lang="ru-RU" sz="1500" b="1" dirty="0"/>
          </a:p>
        </p:txBody>
      </p:sp>
      <p:sp>
        <p:nvSpPr>
          <p:cNvPr id="71" name="Скругленный прямоугольник 70"/>
          <p:cNvSpPr/>
          <p:nvPr/>
        </p:nvSpPr>
        <p:spPr>
          <a:xfrm>
            <a:off x="575557" y="3575306"/>
            <a:ext cx="2160240" cy="35775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smtClean="0"/>
              <a:t>Требования </a:t>
            </a:r>
            <a:r>
              <a:rPr lang="en-US" sz="1500" b="1" dirty="0" smtClean="0"/>
              <a:t>&amp; KPI</a:t>
            </a:r>
            <a:endParaRPr lang="ru-RU" sz="1500" b="1" dirty="0"/>
          </a:p>
        </p:txBody>
      </p:sp>
      <p:sp>
        <p:nvSpPr>
          <p:cNvPr id="73" name="Скругленный прямоугольник 72"/>
          <p:cNvSpPr/>
          <p:nvPr/>
        </p:nvSpPr>
        <p:spPr>
          <a:xfrm>
            <a:off x="6444208" y="4871450"/>
            <a:ext cx="2160240" cy="35775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smtClean="0"/>
              <a:t>Требования </a:t>
            </a:r>
            <a:r>
              <a:rPr lang="en-US" sz="1500" b="1" dirty="0" smtClean="0"/>
              <a:t>&amp; KPI</a:t>
            </a:r>
            <a:endParaRPr lang="ru-RU" sz="1500" b="1" dirty="0"/>
          </a:p>
        </p:txBody>
      </p:sp>
      <p:sp>
        <p:nvSpPr>
          <p:cNvPr id="76" name="Скругленный прямоугольник 75"/>
          <p:cNvSpPr/>
          <p:nvPr/>
        </p:nvSpPr>
        <p:spPr>
          <a:xfrm>
            <a:off x="582309" y="4890300"/>
            <a:ext cx="2160240" cy="35775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smtClean="0"/>
              <a:t>Требования </a:t>
            </a:r>
            <a:r>
              <a:rPr lang="en-US" sz="1500" b="1" dirty="0" smtClean="0"/>
              <a:t>&amp; KPI</a:t>
            </a:r>
            <a:endParaRPr lang="ru-RU" sz="1500" b="1" dirty="0"/>
          </a:p>
        </p:txBody>
      </p:sp>
      <p:sp>
        <p:nvSpPr>
          <p:cNvPr id="7" name="Скругленный прямоугольник 6"/>
          <p:cNvSpPr/>
          <p:nvPr/>
        </p:nvSpPr>
        <p:spPr>
          <a:xfrm>
            <a:off x="3419872" y="3749231"/>
            <a:ext cx="2448645" cy="79208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ИТ-директор</a:t>
            </a:r>
            <a:endParaRPr lang="ru-RU" dirty="0"/>
          </a:p>
        </p:txBody>
      </p:sp>
    </p:spTree>
    <p:extLst>
      <p:ext uri="{BB962C8B-B14F-4D97-AF65-F5344CB8AC3E}">
        <p14:creationId xmlns:p14="http://schemas.microsoft.com/office/powerpoint/2010/main" val="1185757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8000" y="188640"/>
            <a:ext cx="8568000" cy="415504"/>
          </a:xfrm>
        </p:spPr>
        <p:txBody>
          <a:bodyPr>
            <a:noAutofit/>
          </a:bodyPr>
          <a:lstStyle/>
          <a:p>
            <a:pPr fontAlgn="base">
              <a:lnSpc>
                <a:spcPct val="105000"/>
              </a:lnSpc>
              <a:spcAft>
                <a:spcPct val="0"/>
              </a:spcAft>
              <a:tabLst>
                <a:tab pos="2139315" algn="l"/>
                <a:tab pos="226695" algn="l"/>
              </a:tabLst>
            </a:pPr>
            <a:r>
              <a:rPr lang="ru-RU" sz="2200" dirty="0" smtClean="0">
                <a:solidFill>
                  <a:srgbClr val="ED1A3B"/>
                </a:solidFill>
              </a:rPr>
              <a:t>Концепция заинтересованных сторон</a:t>
            </a:r>
            <a:r>
              <a:rPr lang="en-US" sz="2200" dirty="0" smtClean="0">
                <a:solidFill>
                  <a:srgbClr val="ED1A3B"/>
                </a:solidFill>
              </a:rPr>
              <a:t> (</a:t>
            </a:r>
            <a:r>
              <a:rPr lang="ru-RU" sz="2200" dirty="0" smtClean="0">
                <a:solidFill>
                  <a:srgbClr val="ED1A3B"/>
                </a:solidFill>
              </a:rPr>
              <a:t>Пример)</a:t>
            </a:r>
            <a:endParaRPr lang="ru-RU" sz="2200" dirty="0">
              <a:solidFill>
                <a:srgbClr val="ED1A3B"/>
              </a:solidFill>
            </a:endParaRPr>
          </a:p>
        </p:txBody>
      </p:sp>
      <p:sp>
        <p:nvSpPr>
          <p:cNvPr id="6" name="Rectangle 3"/>
          <p:cNvSpPr>
            <a:spLocks noChangeArrowheads="1"/>
          </p:cNvSpPr>
          <p:nvPr/>
        </p:nvSpPr>
        <p:spPr bwMode="auto">
          <a:xfrm>
            <a:off x="179512" y="764704"/>
            <a:ext cx="8569325" cy="865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706563" indent="-1706563">
              <a:defRPr>
                <a:solidFill>
                  <a:schemeClr val="tx1"/>
                </a:solidFill>
                <a:latin typeface="Arial" pitchFamily="34" charset="0"/>
              </a:defRPr>
            </a:lvl1pPr>
            <a:lvl2pPr marL="3592513">
              <a:defRPr>
                <a:solidFill>
                  <a:schemeClr val="tx1"/>
                </a:solidFill>
                <a:latin typeface="Arial" pitchFamily="34" charset="0"/>
              </a:defRPr>
            </a:lvl2pPr>
            <a:lvl3pPr marL="3771900">
              <a:defRPr>
                <a:solidFill>
                  <a:schemeClr val="tx1"/>
                </a:solidFill>
                <a:latin typeface="Arial" pitchFamily="34" charset="0"/>
              </a:defRPr>
            </a:lvl3pPr>
            <a:lvl4pPr marL="3951288">
              <a:defRPr>
                <a:solidFill>
                  <a:schemeClr val="tx1"/>
                </a:solidFill>
                <a:latin typeface="Arial" pitchFamily="34" charset="0"/>
              </a:defRPr>
            </a:lvl4pPr>
            <a:lvl5pPr marL="4130675">
              <a:defRPr>
                <a:solidFill>
                  <a:schemeClr val="tx1"/>
                </a:solidFill>
                <a:latin typeface="Arial" pitchFamily="34" charset="0"/>
              </a:defRPr>
            </a:lvl5pPr>
            <a:lvl6pPr marL="4587875" fontAlgn="base">
              <a:spcBef>
                <a:spcPct val="0"/>
              </a:spcBef>
              <a:spcAft>
                <a:spcPct val="0"/>
              </a:spcAft>
              <a:defRPr>
                <a:solidFill>
                  <a:schemeClr val="tx1"/>
                </a:solidFill>
                <a:latin typeface="Arial" pitchFamily="34" charset="0"/>
              </a:defRPr>
            </a:lvl6pPr>
            <a:lvl7pPr marL="5045075" fontAlgn="base">
              <a:spcBef>
                <a:spcPct val="0"/>
              </a:spcBef>
              <a:spcAft>
                <a:spcPct val="0"/>
              </a:spcAft>
              <a:defRPr>
                <a:solidFill>
                  <a:schemeClr val="tx1"/>
                </a:solidFill>
                <a:latin typeface="Arial" pitchFamily="34" charset="0"/>
              </a:defRPr>
            </a:lvl7pPr>
            <a:lvl8pPr marL="5502275" fontAlgn="base">
              <a:spcBef>
                <a:spcPct val="0"/>
              </a:spcBef>
              <a:spcAft>
                <a:spcPct val="0"/>
              </a:spcAft>
              <a:defRPr>
                <a:solidFill>
                  <a:schemeClr val="tx1"/>
                </a:solidFill>
                <a:latin typeface="Arial" pitchFamily="34" charset="0"/>
              </a:defRPr>
            </a:lvl8pPr>
            <a:lvl9pPr marL="5959475" fontAlgn="base">
              <a:spcBef>
                <a:spcPct val="0"/>
              </a:spcBef>
              <a:spcAft>
                <a:spcPct val="0"/>
              </a:spcAft>
              <a:defRPr>
                <a:solidFill>
                  <a:schemeClr val="tx1"/>
                </a:solidFill>
                <a:latin typeface="Arial" pitchFamily="34" charset="0"/>
              </a:defRPr>
            </a:lvl9pPr>
          </a:lstStyle>
          <a:p>
            <a:pPr marL="0" indent="0"/>
            <a:r>
              <a:rPr lang="ru-RU" altLang="ru-RU" sz="2000" dirty="0" smtClean="0">
                <a:solidFill>
                  <a:srgbClr val="786860"/>
                </a:solidFill>
                <a:latin typeface="+mn-lt"/>
                <a:ea typeface="Times New Roman"/>
                <a:cs typeface="Garamond"/>
              </a:rPr>
              <a:t>Требования могут формироваться в предметной области, организации, отчетности и т.д. Но все они имеют измеримые характеристики</a:t>
            </a:r>
            <a:endParaRPr lang="ru-RU" altLang="ru-RU" sz="2000" dirty="0">
              <a:solidFill>
                <a:schemeClr val="accent4">
                  <a:lumMod val="75000"/>
                </a:schemeClr>
              </a:solidFill>
              <a:latin typeface="+mn-lt"/>
              <a:ea typeface="Times New Roman"/>
              <a:cs typeface="Garamond"/>
            </a:endParaRPr>
          </a:p>
        </p:txBody>
      </p:sp>
      <p:cxnSp>
        <p:nvCxnSpPr>
          <p:cNvPr id="27" name="Соединительная линия уступом 26"/>
          <p:cNvCxnSpPr/>
          <p:nvPr/>
        </p:nvCxnSpPr>
        <p:spPr>
          <a:xfrm rot="5400000" flipH="1" flipV="1">
            <a:off x="3335890" y="4267635"/>
            <a:ext cx="2931242" cy="12700"/>
          </a:xfrm>
          <a:prstGeom prst="bentConnector3">
            <a:avLst>
              <a:gd name="adj1" fmla="val 50000"/>
            </a:avLst>
          </a:prstGeom>
          <a:ln>
            <a:solidFill>
              <a:srgbClr val="00B05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8" name="Соединительная линия уступом 27"/>
          <p:cNvCxnSpPr>
            <a:stCxn id="31" idx="0"/>
            <a:endCxn id="29" idx="2"/>
          </p:cNvCxnSpPr>
          <p:nvPr/>
        </p:nvCxnSpPr>
        <p:spPr>
          <a:xfrm rot="16200000" flipV="1">
            <a:off x="3172037" y="4261097"/>
            <a:ext cx="2943944" cy="373"/>
          </a:xfrm>
          <a:prstGeom prst="bentConnector3">
            <a:avLst>
              <a:gd name="adj1" fmla="val 50000"/>
            </a:avLst>
          </a:prstGeom>
          <a:ln>
            <a:solidFill>
              <a:srgbClr val="4D4D4D"/>
            </a:solidFill>
            <a:headEnd type="triangle" w="lg" len="lg"/>
            <a:tailEnd type="none" w="med" len="med"/>
          </a:ln>
        </p:spPr>
        <p:style>
          <a:lnRef idx="1">
            <a:schemeClr val="accent1"/>
          </a:lnRef>
          <a:fillRef idx="0">
            <a:schemeClr val="accent1"/>
          </a:fillRef>
          <a:effectRef idx="0">
            <a:schemeClr val="accent1"/>
          </a:effectRef>
          <a:fontRef idx="minor">
            <a:schemeClr val="tx1"/>
          </a:fontRef>
        </p:style>
      </p:cxnSp>
      <p:sp>
        <p:nvSpPr>
          <p:cNvPr id="29" name="Скругленный прямоугольник 28"/>
          <p:cNvSpPr/>
          <p:nvPr/>
        </p:nvSpPr>
        <p:spPr>
          <a:xfrm>
            <a:off x="3203475" y="1916832"/>
            <a:ext cx="2880693" cy="872480"/>
          </a:xfrm>
          <a:prstGeom prst="roundRect">
            <a:avLst/>
          </a:prstGeom>
          <a:no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ru-RU" sz="1400" dirty="0" smtClean="0">
                <a:solidFill>
                  <a:srgbClr val="4D4D4D"/>
                </a:solidFill>
              </a:rPr>
              <a:t>Заинтересованная сторона 2</a:t>
            </a:r>
          </a:p>
          <a:p>
            <a:pPr algn="ctr"/>
            <a:r>
              <a:rPr lang="ru-RU" sz="1400" b="1" dirty="0" smtClean="0">
                <a:solidFill>
                  <a:srgbClr val="4D4D4D"/>
                </a:solidFill>
              </a:rPr>
              <a:t>Блок финансового директора</a:t>
            </a:r>
          </a:p>
          <a:p>
            <a:pPr algn="ctr"/>
            <a:r>
              <a:rPr lang="ru-RU" sz="1400" b="1" dirty="0" smtClean="0">
                <a:solidFill>
                  <a:srgbClr val="4D4D4D"/>
                </a:solidFill>
              </a:rPr>
              <a:t>(</a:t>
            </a:r>
            <a:r>
              <a:rPr lang="ru-RU" sz="1400" b="1" dirty="0" smtClean="0">
                <a:solidFill>
                  <a:srgbClr val="C00000"/>
                </a:solidFill>
              </a:rPr>
              <a:t>Контроллер</a:t>
            </a:r>
            <a:r>
              <a:rPr lang="ru-RU" sz="1400" b="1" dirty="0" smtClean="0">
                <a:solidFill>
                  <a:srgbClr val="4D4D4D"/>
                </a:solidFill>
              </a:rPr>
              <a:t>)</a:t>
            </a:r>
            <a:endParaRPr lang="ru-RU" sz="1400" b="1" dirty="0">
              <a:solidFill>
                <a:srgbClr val="4D4D4D"/>
              </a:solidFill>
            </a:endParaRPr>
          </a:p>
        </p:txBody>
      </p:sp>
      <p:sp>
        <p:nvSpPr>
          <p:cNvPr id="31" name="Скругленный прямоугольник 30"/>
          <p:cNvSpPr/>
          <p:nvPr/>
        </p:nvSpPr>
        <p:spPr>
          <a:xfrm>
            <a:off x="3347864" y="5733256"/>
            <a:ext cx="2592661" cy="79208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ИТ-директор</a:t>
            </a:r>
            <a:endParaRPr lang="ru-RU" dirty="0"/>
          </a:p>
        </p:txBody>
      </p:sp>
      <p:graphicFrame>
        <p:nvGraphicFramePr>
          <p:cNvPr id="13" name="Таблица 12"/>
          <p:cNvGraphicFramePr>
            <a:graphicFrameLocks noGrp="1"/>
          </p:cNvGraphicFramePr>
          <p:nvPr>
            <p:extLst>
              <p:ext uri="{D42A27DB-BD31-4B8C-83A1-F6EECF244321}">
                <p14:modId xmlns:p14="http://schemas.microsoft.com/office/powerpoint/2010/main" val="3443923909"/>
              </p:ext>
            </p:extLst>
          </p:nvPr>
        </p:nvGraphicFramePr>
        <p:xfrm>
          <a:off x="323528" y="3140968"/>
          <a:ext cx="8568952" cy="2026920"/>
        </p:xfrm>
        <a:graphic>
          <a:graphicData uri="http://schemas.openxmlformats.org/drawingml/2006/table">
            <a:tbl>
              <a:tblPr firstRow="1" bandRow="1">
                <a:tableStyleId>{21E4AEA4-8DFA-4A89-87EB-49C32662AFE0}</a:tableStyleId>
              </a:tblPr>
              <a:tblGrid>
                <a:gridCol w="4284476"/>
                <a:gridCol w="4284476"/>
              </a:tblGrid>
              <a:tr h="370840">
                <a:tc>
                  <a:txBody>
                    <a:bodyPr/>
                    <a:lstStyle/>
                    <a:p>
                      <a:r>
                        <a:rPr lang="ru-RU" sz="1200" dirty="0" smtClean="0"/>
                        <a:t>Требования</a:t>
                      </a:r>
                      <a:endParaRPr lang="ru-RU" sz="1200" dirty="0"/>
                    </a:p>
                  </a:txBody>
                  <a:tcPr/>
                </a:tc>
                <a:tc>
                  <a:txBody>
                    <a:bodyPr/>
                    <a:lstStyle/>
                    <a:p>
                      <a:pPr marL="0" algn="l" defTabSz="914400" rtl="0" eaLnBrk="1" latinLnBrk="0" hangingPunct="1"/>
                      <a:r>
                        <a:rPr lang="ru-RU" sz="1200" b="1" kern="1200" dirty="0" smtClean="0">
                          <a:solidFill>
                            <a:schemeClr val="lt1"/>
                          </a:solidFill>
                          <a:latin typeface="+mn-lt"/>
                          <a:ea typeface="+mn-ea"/>
                          <a:cs typeface="+mn-cs"/>
                        </a:rPr>
                        <a:t>Показатели</a:t>
                      </a:r>
                      <a:endParaRPr lang="ru-RU" sz="1200" b="1" kern="1200" dirty="0">
                        <a:solidFill>
                          <a:schemeClr val="lt1"/>
                        </a:solidFill>
                        <a:latin typeface="+mn-lt"/>
                        <a:ea typeface="+mn-ea"/>
                        <a:cs typeface="+mn-cs"/>
                      </a:endParaRPr>
                    </a:p>
                  </a:txBody>
                  <a:tcPr/>
                </a:tc>
              </a:tr>
              <a:tr h="370840">
                <a:tc>
                  <a:txBody>
                    <a:bodyPr/>
                    <a:lstStyle/>
                    <a:p>
                      <a:pPr marL="0" algn="l" defTabSz="914400" rtl="0" eaLnBrk="1" latinLnBrk="0" hangingPunct="1"/>
                      <a:r>
                        <a:rPr lang="ru-RU" sz="1200" b="1" kern="1200" dirty="0" smtClean="0">
                          <a:solidFill>
                            <a:srgbClr val="4D4D4D"/>
                          </a:solidFill>
                          <a:latin typeface="+mn-lt"/>
                          <a:ea typeface="+mn-ea"/>
                          <a:cs typeface="+mn-cs"/>
                        </a:rPr>
                        <a:t>Обеспечить снижение бюджета</a:t>
                      </a:r>
                      <a:r>
                        <a:rPr lang="ru-RU" sz="1200" b="1" kern="1200" baseline="0" dirty="0" smtClean="0">
                          <a:solidFill>
                            <a:srgbClr val="4D4D4D"/>
                          </a:solidFill>
                          <a:latin typeface="+mn-lt"/>
                          <a:ea typeface="+mn-ea"/>
                          <a:cs typeface="+mn-cs"/>
                        </a:rPr>
                        <a:t> проекта</a:t>
                      </a:r>
                      <a:endParaRPr lang="ru-RU" sz="1200" b="1" kern="1200" dirty="0">
                        <a:solidFill>
                          <a:srgbClr val="4D4D4D"/>
                        </a:solidFill>
                        <a:latin typeface="+mn-lt"/>
                        <a:ea typeface="+mn-ea"/>
                        <a:cs typeface="+mn-cs"/>
                      </a:endParaRPr>
                    </a:p>
                  </a:txBody>
                  <a:tcPr/>
                </a:tc>
                <a:tc>
                  <a:txBody>
                    <a:bodyPr/>
                    <a:lstStyle/>
                    <a:p>
                      <a:pPr marL="0" algn="l" defTabSz="914400" rtl="0" eaLnBrk="1" latinLnBrk="0" hangingPunct="1"/>
                      <a:r>
                        <a:rPr lang="ru-RU" sz="1200" b="1" kern="1200" dirty="0" smtClean="0">
                          <a:solidFill>
                            <a:srgbClr val="4D4D4D"/>
                          </a:solidFill>
                          <a:latin typeface="+mn-lt"/>
                          <a:ea typeface="+mn-ea"/>
                          <a:cs typeface="+mn-cs"/>
                        </a:rPr>
                        <a:t>Сумма</a:t>
                      </a:r>
                      <a:r>
                        <a:rPr lang="ru-RU" sz="1200" b="1" kern="1200" baseline="0" dirty="0" smtClean="0">
                          <a:solidFill>
                            <a:srgbClr val="4D4D4D"/>
                          </a:solidFill>
                          <a:latin typeface="+mn-lt"/>
                          <a:ea typeface="+mn-ea"/>
                          <a:cs typeface="+mn-cs"/>
                        </a:rPr>
                        <a:t> расходов на проект</a:t>
                      </a:r>
                      <a:endParaRPr lang="ru-RU" sz="1200" b="1" kern="1200" dirty="0">
                        <a:solidFill>
                          <a:srgbClr val="4D4D4D"/>
                        </a:solidFill>
                        <a:latin typeface="+mn-lt"/>
                        <a:ea typeface="+mn-ea"/>
                        <a:cs typeface="+mn-cs"/>
                      </a:endParaRPr>
                    </a:p>
                  </a:txBody>
                  <a:tcPr/>
                </a:tc>
              </a:tr>
              <a:tr h="370840">
                <a:tc>
                  <a:txBody>
                    <a:bodyPr/>
                    <a:lstStyle/>
                    <a:p>
                      <a:pPr marL="0" algn="l" defTabSz="914400" rtl="0" eaLnBrk="1" latinLnBrk="0" hangingPunct="1"/>
                      <a:r>
                        <a:rPr lang="ru-RU" sz="1200" b="1" kern="1200" dirty="0" smtClean="0">
                          <a:solidFill>
                            <a:srgbClr val="4D4D4D"/>
                          </a:solidFill>
                          <a:latin typeface="+mn-lt"/>
                          <a:ea typeface="+mn-ea"/>
                          <a:cs typeface="+mn-cs"/>
                        </a:rPr>
                        <a:t>Обеспечить</a:t>
                      </a:r>
                      <a:r>
                        <a:rPr lang="ru-RU" sz="1200" b="1" kern="1200" baseline="0" dirty="0" smtClean="0">
                          <a:solidFill>
                            <a:srgbClr val="4D4D4D"/>
                          </a:solidFill>
                          <a:latin typeface="+mn-lt"/>
                          <a:ea typeface="+mn-ea"/>
                          <a:cs typeface="+mn-cs"/>
                        </a:rPr>
                        <a:t> снижение численности собственного персонала, занятого на проектах внедрения</a:t>
                      </a:r>
                      <a:endParaRPr lang="ru-RU" sz="1200" b="1" kern="1200" dirty="0">
                        <a:solidFill>
                          <a:srgbClr val="4D4D4D"/>
                        </a:solidFill>
                        <a:latin typeface="+mn-lt"/>
                        <a:ea typeface="+mn-ea"/>
                        <a:cs typeface="+mn-cs"/>
                      </a:endParaRPr>
                    </a:p>
                  </a:txBody>
                  <a:tcPr/>
                </a:tc>
                <a:tc>
                  <a:txBody>
                    <a:bodyPr/>
                    <a:lstStyle/>
                    <a:p>
                      <a:pPr marL="0" algn="l" defTabSz="914400" rtl="0" eaLnBrk="1" latinLnBrk="0" hangingPunct="1"/>
                      <a:r>
                        <a:rPr lang="ru-RU" sz="1200" b="1" kern="1200" dirty="0" smtClean="0">
                          <a:solidFill>
                            <a:srgbClr val="4D4D4D"/>
                          </a:solidFill>
                          <a:latin typeface="+mn-lt"/>
                          <a:ea typeface="+mn-ea"/>
                          <a:cs typeface="+mn-cs"/>
                        </a:rPr>
                        <a:t>Численность собственного персонала на проектах внедрения</a:t>
                      </a:r>
                      <a:endParaRPr lang="ru-RU" sz="1200" b="1" kern="1200" dirty="0">
                        <a:solidFill>
                          <a:srgbClr val="4D4D4D"/>
                        </a:solidFill>
                        <a:latin typeface="+mn-lt"/>
                        <a:ea typeface="+mn-ea"/>
                        <a:cs typeface="+mn-cs"/>
                      </a:endParaRPr>
                    </a:p>
                  </a:txBody>
                  <a:tcPr/>
                </a:tc>
              </a:tr>
              <a:tr h="370840">
                <a:tc>
                  <a:txBody>
                    <a:bodyPr/>
                    <a:lstStyle/>
                    <a:p>
                      <a:pPr marL="0" algn="l" defTabSz="914400" rtl="0" eaLnBrk="1" latinLnBrk="0" hangingPunct="1"/>
                      <a:r>
                        <a:rPr lang="ru-RU" sz="1200" b="1" kern="1200" dirty="0" smtClean="0">
                          <a:solidFill>
                            <a:srgbClr val="4D4D4D"/>
                          </a:solidFill>
                          <a:latin typeface="+mn-lt"/>
                          <a:ea typeface="+mn-ea"/>
                          <a:cs typeface="+mn-cs"/>
                        </a:rPr>
                        <a:t>Обеспечить</a:t>
                      </a:r>
                      <a:r>
                        <a:rPr lang="ru-RU" sz="1200" b="1" kern="1200" baseline="0" dirty="0" smtClean="0">
                          <a:solidFill>
                            <a:srgbClr val="4D4D4D"/>
                          </a:solidFill>
                          <a:latin typeface="+mn-lt"/>
                          <a:ea typeface="+mn-ea"/>
                          <a:cs typeface="+mn-cs"/>
                        </a:rPr>
                        <a:t> регулярность предоставления оперативной отчетности по проектной деятельности</a:t>
                      </a:r>
                      <a:endParaRPr lang="ru-RU" sz="1200" b="1" kern="1200" dirty="0">
                        <a:solidFill>
                          <a:srgbClr val="4D4D4D"/>
                        </a:solidFill>
                        <a:latin typeface="+mn-lt"/>
                        <a:ea typeface="+mn-ea"/>
                        <a:cs typeface="+mn-cs"/>
                      </a:endParaRPr>
                    </a:p>
                  </a:txBody>
                  <a:tcPr/>
                </a:tc>
                <a:tc>
                  <a:txBody>
                    <a:bodyPr/>
                    <a:lstStyle/>
                    <a:p>
                      <a:pPr marL="0" algn="l" defTabSz="914400" rtl="0" eaLnBrk="1" latinLnBrk="0" hangingPunct="1"/>
                      <a:r>
                        <a:rPr lang="ru-RU" sz="1200" b="1" kern="1200" dirty="0" smtClean="0">
                          <a:solidFill>
                            <a:srgbClr val="4D4D4D"/>
                          </a:solidFill>
                          <a:latin typeface="+mn-lt"/>
                          <a:ea typeface="+mn-ea"/>
                          <a:cs typeface="+mn-cs"/>
                        </a:rPr>
                        <a:t>Частота предоставления отчетности</a:t>
                      </a:r>
                      <a:endParaRPr lang="ru-RU" sz="1200" b="1" kern="1200" dirty="0">
                        <a:solidFill>
                          <a:srgbClr val="4D4D4D"/>
                        </a:solidFill>
                        <a:latin typeface="+mn-lt"/>
                        <a:ea typeface="+mn-ea"/>
                        <a:cs typeface="+mn-cs"/>
                      </a:endParaRPr>
                    </a:p>
                  </a:txBody>
                  <a:tcPr/>
                </a:tc>
              </a:tr>
              <a:tr h="370840">
                <a:tc>
                  <a:txBody>
                    <a:bodyPr/>
                    <a:lstStyle/>
                    <a:p>
                      <a:pPr marL="0" algn="l" defTabSz="914400" rtl="0" eaLnBrk="1" latinLnBrk="0" hangingPunct="1"/>
                      <a:r>
                        <a:rPr lang="ru-RU" sz="1200" b="1" kern="1200" dirty="0" smtClean="0">
                          <a:solidFill>
                            <a:srgbClr val="4D4D4D"/>
                          </a:solidFill>
                          <a:latin typeface="+mn-lt"/>
                          <a:ea typeface="+mn-ea"/>
                          <a:cs typeface="+mn-cs"/>
                        </a:rPr>
                        <a:t>…</a:t>
                      </a:r>
                      <a:endParaRPr lang="ru-RU" sz="1200" b="1" kern="1200" dirty="0">
                        <a:solidFill>
                          <a:srgbClr val="4D4D4D"/>
                        </a:solidFill>
                        <a:latin typeface="+mn-lt"/>
                        <a:ea typeface="+mn-ea"/>
                        <a:cs typeface="+mn-cs"/>
                      </a:endParaRPr>
                    </a:p>
                  </a:txBody>
                  <a:tcPr/>
                </a:tc>
                <a:tc>
                  <a:txBody>
                    <a:bodyPr/>
                    <a:lstStyle/>
                    <a:p>
                      <a:pPr marL="0" algn="l" defTabSz="914400" rtl="0" eaLnBrk="1" latinLnBrk="0" hangingPunct="1"/>
                      <a:r>
                        <a:rPr lang="ru-RU" sz="1200" b="1" kern="1200" dirty="0" smtClean="0">
                          <a:solidFill>
                            <a:srgbClr val="4D4D4D"/>
                          </a:solidFill>
                          <a:latin typeface="+mn-lt"/>
                          <a:ea typeface="+mn-ea"/>
                          <a:cs typeface="+mn-cs"/>
                        </a:rPr>
                        <a:t>…</a:t>
                      </a:r>
                      <a:endParaRPr lang="ru-RU" sz="1200" b="1" kern="1200" dirty="0">
                        <a:solidFill>
                          <a:srgbClr val="4D4D4D"/>
                        </a:solidFill>
                        <a:latin typeface="+mn-lt"/>
                        <a:ea typeface="+mn-ea"/>
                        <a:cs typeface="+mn-cs"/>
                      </a:endParaRPr>
                    </a:p>
                  </a:txBody>
                  <a:tcPr/>
                </a:tc>
              </a:tr>
            </a:tbl>
          </a:graphicData>
        </a:graphic>
      </p:graphicFrame>
    </p:spTree>
    <p:extLst>
      <p:ext uri="{BB962C8B-B14F-4D97-AF65-F5344CB8AC3E}">
        <p14:creationId xmlns:p14="http://schemas.microsoft.com/office/powerpoint/2010/main" val="1364091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8000" y="188640"/>
            <a:ext cx="8568000" cy="415504"/>
          </a:xfrm>
        </p:spPr>
        <p:txBody>
          <a:bodyPr>
            <a:noAutofit/>
          </a:bodyPr>
          <a:lstStyle/>
          <a:p>
            <a:pPr fontAlgn="base">
              <a:lnSpc>
                <a:spcPct val="105000"/>
              </a:lnSpc>
              <a:spcAft>
                <a:spcPct val="0"/>
              </a:spcAft>
              <a:tabLst>
                <a:tab pos="2139315" algn="l"/>
                <a:tab pos="226695" algn="l"/>
              </a:tabLst>
            </a:pPr>
            <a:r>
              <a:rPr lang="ru-RU" sz="2200" dirty="0" smtClean="0">
                <a:solidFill>
                  <a:srgbClr val="ED1A3B"/>
                </a:solidFill>
              </a:rPr>
              <a:t>Концепция заинтересованных  сторон. Шаг за шагом</a:t>
            </a:r>
            <a:endParaRPr lang="ru-RU" sz="2200" dirty="0">
              <a:solidFill>
                <a:srgbClr val="ED1A3B"/>
              </a:solidFill>
            </a:endParaRPr>
          </a:p>
        </p:txBody>
      </p:sp>
      <p:sp>
        <p:nvSpPr>
          <p:cNvPr id="4" name="Rectangle 3"/>
          <p:cNvSpPr>
            <a:spLocks noChangeArrowheads="1"/>
          </p:cNvSpPr>
          <p:nvPr/>
        </p:nvSpPr>
        <p:spPr bwMode="auto">
          <a:xfrm>
            <a:off x="395536" y="836712"/>
            <a:ext cx="8112870" cy="5112568"/>
          </a:xfrm>
          <a:prstGeom prst="rect">
            <a:avLst/>
          </a:prstGeom>
          <a:solidFill>
            <a:schemeClr val="bg1"/>
          </a:solidFill>
          <a:ln>
            <a:noFill/>
          </a:ln>
          <a:effectLst/>
          <a:extLst>
            <a:ext uri="{91240B29-F687-4F45-9708-019B960494DF}">
              <a14:hiddenLine xmlns:a14="http://schemas.microsoft.com/office/drawing/2010/main" w="9525" algn="ctr">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lnSpc>
                <a:spcPct val="140000"/>
              </a:lnSpc>
              <a:buFontTx/>
              <a:buAutoNum type="arabicPeriod"/>
            </a:pPr>
            <a:r>
              <a:rPr lang="ru-RU" altLang="ru-RU" sz="1600" dirty="0">
                <a:solidFill>
                  <a:srgbClr val="786860"/>
                </a:solidFill>
                <a:latin typeface="+mn-lt"/>
                <a:ea typeface="Times New Roman"/>
                <a:cs typeface="Garamond"/>
              </a:rPr>
              <a:t>Определение состава </a:t>
            </a:r>
            <a:r>
              <a:rPr lang="ru-RU" altLang="ru-RU" sz="1600" dirty="0" smtClean="0">
                <a:solidFill>
                  <a:srgbClr val="786860"/>
                </a:solidFill>
                <a:latin typeface="+mn-lt"/>
                <a:ea typeface="Times New Roman"/>
                <a:cs typeface="Garamond"/>
              </a:rPr>
              <a:t>заинтересованных сторон, взаимодействующих с блоком ИТ (внутрифирменные связи, связи внутри холдинга, внешние связи)</a:t>
            </a:r>
          </a:p>
          <a:p>
            <a:pPr>
              <a:lnSpc>
                <a:spcPct val="140000"/>
              </a:lnSpc>
              <a:buFontTx/>
              <a:buAutoNum type="arabicPeriod"/>
            </a:pPr>
            <a:r>
              <a:rPr lang="ru-RU" altLang="ru-RU" sz="1600" dirty="0" smtClean="0">
                <a:solidFill>
                  <a:srgbClr val="786860"/>
                </a:solidFill>
                <a:latin typeface="+mn-lt"/>
                <a:ea typeface="Times New Roman"/>
                <a:cs typeface="Garamond"/>
              </a:rPr>
              <a:t>Идентификация требований (внутренние регламенты, поручения, протоколы, стратегические, программные и операционные документы) </a:t>
            </a:r>
            <a:endParaRPr lang="ru-RU" altLang="ru-RU" sz="1600" dirty="0">
              <a:solidFill>
                <a:srgbClr val="786860"/>
              </a:solidFill>
              <a:latin typeface="+mn-lt"/>
              <a:ea typeface="Times New Roman"/>
              <a:cs typeface="Garamond"/>
            </a:endParaRPr>
          </a:p>
          <a:p>
            <a:pPr>
              <a:lnSpc>
                <a:spcPct val="140000"/>
              </a:lnSpc>
              <a:buFontTx/>
              <a:buAutoNum type="arabicPeriod"/>
            </a:pPr>
            <a:r>
              <a:rPr lang="ru-RU" altLang="ru-RU" sz="1600" dirty="0" smtClean="0">
                <a:solidFill>
                  <a:srgbClr val="786860"/>
                </a:solidFill>
                <a:latin typeface="+mn-lt"/>
                <a:ea typeface="Times New Roman"/>
                <a:cs typeface="Garamond"/>
              </a:rPr>
              <a:t>Формирование </a:t>
            </a:r>
            <a:r>
              <a:rPr lang="ru-RU" altLang="ru-RU" sz="1600" dirty="0">
                <a:solidFill>
                  <a:srgbClr val="786860"/>
                </a:solidFill>
                <a:latin typeface="+mn-lt"/>
                <a:ea typeface="Times New Roman"/>
                <a:cs typeface="Garamond"/>
              </a:rPr>
              <a:t>карты заинтересованных сторон </a:t>
            </a:r>
            <a:r>
              <a:rPr lang="ru-RU" altLang="ru-RU" sz="1600" dirty="0" smtClean="0">
                <a:solidFill>
                  <a:srgbClr val="786860"/>
                </a:solidFill>
                <a:latin typeface="+mn-lt"/>
                <a:ea typeface="Times New Roman"/>
                <a:cs typeface="Garamond"/>
              </a:rPr>
              <a:t>по каждому блоку деятельности (внедрение/ развитие ИС, сопровождение, административное взаимодействие)</a:t>
            </a:r>
            <a:endParaRPr lang="ru-RU" altLang="ru-RU" sz="1600" dirty="0">
              <a:solidFill>
                <a:srgbClr val="786860"/>
              </a:solidFill>
              <a:latin typeface="+mn-lt"/>
              <a:ea typeface="Times New Roman"/>
              <a:cs typeface="Garamond"/>
            </a:endParaRPr>
          </a:p>
          <a:p>
            <a:pPr>
              <a:lnSpc>
                <a:spcPct val="140000"/>
              </a:lnSpc>
              <a:buFontTx/>
              <a:buAutoNum type="arabicPeriod"/>
            </a:pPr>
            <a:r>
              <a:rPr lang="ru-RU" altLang="ru-RU" sz="1600" dirty="0" smtClean="0">
                <a:solidFill>
                  <a:srgbClr val="786860"/>
                </a:solidFill>
                <a:latin typeface="+mn-lt"/>
                <a:ea typeface="Times New Roman"/>
                <a:cs typeface="Garamond"/>
              </a:rPr>
              <a:t>Подбор критериев, индикаторов и показателей </a:t>
            </a:r>
            <a:r>
              <a:rPr lang="ru-RU" altLang="ru-RU" sz="1600" dirty="0">
                <a:solidFill>
                  <a:srgbClr val="786860"/>
                </a:solidFill>
                <a:latin typeface="+mn-lt"/>
                <a:ea typeface="Times New Roman"/>
                <a:cs typeface="Garamond"/>
              </a:rPr>
              <a:t>для численной оценки </a:t>
            </a:r>
            <a:r>
              <a:rPr lang="ru-RU" altLang="ru-RU" sz="1600" dirty="0" smtClean="0">
                <a:solidFill>
                  <a:srgbClr val="786860"/>
                </a:solidFill>
                <a:latin typeface="+mn-lt"/>
                <a:ea typeface="Times New Roman"/>
                <a:cs typeface="Garamond"/>
              </a:rPr>
              <a:t>каждого требования</a:t>
            </a:r>
          </a:p>
          <a:p>
            <a:pPr>
              <a:lnSpc>
                <a:spcPct val="140000"/>
              </a:lnSpc>
              <a:buFontTx/>
              <a:buAutoNum type="arabicPeriod"/>
            </a:pPr>
            <a:r>
              <a:rPr lang="ru-RU" altLang="ru-RU" sz="1600" dirty="0" smtClean="0">
                <a:solidFill>
                  <a:srgbClr val="786860"/>
                </a:solidFill>
                <a:latin typeface="+mn-lt"/>
                <a:ea typeface="Times New Roman"/>
                <a:cs typeface="Garamond"/>
              </a:rPr>
              <a:t>Разработка методов оценки индикаторов и показателей, методов их контроля</a:t>
            </a:r>
          </a:p>
          <a:p>
            <a:pPr>
              <a:lnSpc>
                <a:spcPct val="140000"/>
              </a:lnSpc>
              <a:buFontTx/>
              <a:buAutoNum type="arabicPeriod"/>
            </a:pPr>
            <a:r>
              <a:rPr lang="ru-RU" altLang="ru-RU" sz="1600" b="1" dirty="0" smtClean="0">
                <a:solidFill>
                  <a:srgbClr val="786860"/>
                </a:solidFill>
                <a:latin typeface="+mn-lt"/>
                <a:ea typeface="Times New Roman"/>
                <a:cs typeface="Garamond"/>
              </a:rPr>
              <a:t>Организация режима регулярного информирования заинтересованных сторон о результатах исполнения их требований</a:t>
            </a:r>
            <a:endParaRPr lang="ru-RU" altLang="ru-RU" sz="1600" b="1" dirty="0">
              <a:solidFill>
                <a:srgbClr val="786860"/>
              </a:solidFill>
              <a:latin typeface="+mn-lt"/>
              <a:ea typeface="Times New Roman"/>
              <a:cs typeface="Garamond"/>
            </a:endParaRPr>
          </a:p>
        </p:txBody>
      </p:sp>
    </p:spTree>
    <p:extLst>
      <p:ext uri="{BB962C8B-B14F-4D97-AF65-F5344CB8AC3E}">
        <p14:creationId xmlns:p14="http://schemas.microsoft.com/office/powerpoint/2010/main" val="2947131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Организация мониторинга внутренних процессов ИТ-блока</a:t>
            </a:r>
            <a:r>
              <a:rPr lang="ru-RU" dirty="0">
                <a:solidFill>
                  <a:srgbClr val="786860"/>
                </a:solidFill>
                <a:ea typeface="Times New Roman"/>
                <a:cs typeface="Garamond"/>
              </a:rPr>
              <a:t/>
            </a:r>
            <a:br>
              <a:rPr lang="ru-RU" dirty="0">
                <a:solidFill>
                  <a:srgbClr val="786860"/>
                </a:solidFill>
                <a:ea typeface="Times New Roman"/>
                <a:cs typeface="Garamond"/>
              </a:rPr>
            </a:br>
            <a:r>
              <a:rPr lang="ru-RU" dirty="0" smtClean="0"/>
              <a:t> </a:t>
            </a:r>
            <a:endParaRPr lang="ru-RU" dirty="0"/>
          </a:p>
        </p:txBody>
      </p:sp>
    </p:spTree>
    <p:extLst>
      <p:ext uri="{BB962C8B-B14F-4D97-AF65-F5344CB8AC3E}">
        <p14:creationId xmlns:p14="http://schemas.microsoft.com/office/powerpoint/2010/main" val="2197351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cstate="print"/>
          <a:srcRect/>
          <a:stretch>
            <a:fillRect/>
          </a:stretch>
        </p:blipFill>
        <p:spPr bwMode="auto">
          <a:xfrm>
            <a:off x="482675" y="1141789"/>
            <a:ext cx="2260525" cy="940002"/>
          </a:xfrm>
          <a:prstGeom prst="rect">
            <a:avLst/>
          </a:prstGeom>
          <a:noFill/>
          <a:ln w="12700" cap="rnd">
            <a:noFill/>
            <a:miter lim="800000"/>
            <a:headEnd/>
            <a:tailEnd/>
          </a:ln>
          <a:effectLst/>
        </p:spPr>
      </p:pic>
      <p:pic>
        <p:nvPicPr>
          <p:cNvPr id="7" name="Picture 5"/>
          <p:cNvPicPr>
            <a:picLocks noChangeAspect="1" noChangeArrowheads="1"/>
          </p:cNvPicPr>
          <p:nvPr/>
        </p:nvPicPr>
        <p:blipFill>
          <a:blip r:embed="rId4" cstate="print"/>
          <a:srcRect/>
          <a:stretch>
            <a:fillRect/>
          </a:stretch>
        </p:blipFill>
        <p:spPr bwMode="auto">
          <a:xfrm>
            <a:off x="536419" y="2147109"/>
            <a:ext cx="1428530" cy="1440534"/>
          </a:xfrm>
          <a:prstGeom prst="rect">
            <a:avLst/>
          </a:prstGeom>
          <a:noFill/>
          <a:ln w="12700" cap="rnd">
            <a:noFill/>
            <a:miter lim="800000"/>
            <a:headEnd/>
            <a:tailEnd/>
          </a:ln>
          <a:effectLst/>
        </p:spPr>
      </p:pic>
      <p:sp>
        <p:nvSpPr>
          <p:cNvPr id="9" name="Text Box 7"/>
          <p:cNvSpPr txBox="1">
            <a:spLocks noChangeArrowheads="1"/>
          </p:cNvSpPr>
          <p:nvPr/>
        </p:nvSpPr>
        <p:spPr bwMode="auto">
          <a:xfrm>
            <a:off x="5258793" y="1286597"/>
            <a:ext cx="1105088" cy="530531"/>
          </a:xfrm>
          <a:prstGeom prst="rect">
            <a:avLst/>
          </a:prstGeom>
          <a:noFill/>
          <a:ln w="12700" cap="rnd">
            <a:noFill/>
            <a:miter lim="800000"/>
            <a:headEnd/>
            <a:tailEnd/>
          </a:ln>
          <a:effectLst/>
        </p:spPr>
        <p:txBody>
          <a:bodyPr wrap="none" lIns="90000" tIns="46800" rIns="90000" bIns="46800">
            <a:spAutoFit/>
          </a:bodyPr>
          <a:lstStyle>
            <a:defPPr>
              <a:defRPr lang="ru-RU"/>
            </a:defPPr>
            <a:lvl1pPr>
              <a:lnSpc>
                <a:spcPts val="1700"/>
              </a:lnSpc>
              <a:spcBef>
                <a:spcPct val="0"/>
              </a:spcBef>
              <a:buClrTx/>
              <a:buFontTx/>
              <a:buNone/>
              <a:defRPr sz="1600">
                <a:solidFill>
                  <a:srgbClr val="0070C0"/>
                </a:solidFill>
                <a:latin typeface="Arial Narrow" pitchFamily="34" charset="0"/>
              </a:defRPr>
            </a:lvl1pPr>
          </a:lstStyle>
          <a:p>
            <a:r>
              <a:rPr lang="ru-RU" dirty="0"/>
              <a:t>Регламент </a:t>
            </a:r>
            <a:r>
              <a:rPr lang="ru-RU" dirty="0"/>
              <a:t/>
            </a:r>
            <a:br>
              <a:rPr lang="ru-RU" dirty="0"/>
            </a:br>
            <a:r>
              <a:rPr lang="ru-RU" dirty="0"/>
              <a:t>процесса</a:t>
            </a:r>
            <a:endParaRPr lang="ru-RU" dirty="0"/>
          </a:p>
        </p:txBody>
      </p:sp>
      <p:sp>
        <p:nvSpPr>
          <p:cNvPr id="10" name="Text Box 8"/>
          <p:cNvSpPr txBox="1">
            <a:spLocks noChangeArrowheads="1"/>
          </p:cNvSpPr>
          <p:nvPr/>
        </p:nvSpPr>
        <p:spPr bwMode="auto">
          <a:xfrm>
            <a:off x="4727781" y="2221906"/>
            <a:ext cx="1223710" cy="530531"/>
          </a:xfrm>
          <a:prstGeom prst="rect">
            <a:avLst/>
          </a:prstGeom>
          <a:noFill/>
          <a:ln w="12700" cap="rnd">
            <a:noFill/>
            <a:miter lim="800000"/>
            <a:headEnd/>
            <a:tailEnd/>
          </a:ln>
          <a:effectLst/>
        </p:spPr>
        <p:txBody>
          <a:bodyPr wrap="none" lIns="90000" tIns="46800" rIns="90000" bIns="46800">
            <a:spAutoFit/>
          </a:bodyPr>
          <a:lstStyle>
            <a:defPPr>
              <a:defRPr lang="ru-RU"/>
            </a:defPPr>
            <a:lvl1pPr>
              <a:lnSpc>
                <a:spcPts val="1700"/>
              </a:lnSpc>
              <a:spcBef>
                <a:spcPct val="0"/>
              </a:spcBef>
              <a:buClrTx/>
              <a:buFontTx/>
              <a:buNone/>
              <a:defRPr sz="1600">
                <a:solidFill>
                  <a:srgbClr val="0070C0"/>
                </a:solidFill>
                <a:latin typeface="Arial Narrow" pitchFamily="34" charset="0"/>
              </a:defRPr>
            </a:lvl1pPr>
          </a:lstStyle>
          <a:p>
            <a:r>
              <a:rPr lang="ru-RU" dirty="0"/>
              <a:t>Должностная</a:t>
            </a:r>
          </a:p>
          <a:p>
            <a:r>
              <a:rPr lang="ru-RU" dirty="0"/>
              <a:t>инструкция</a:t>
            </a:r>
            <a:endParaRPr lang="ru-RU" dirty="0"/>
          </a:p>
        </p:txBody>
      </p:sp>
      <p:sp>
        <p:nvSpPr>
          <p:cNvPr id="11" name="Text Box 9"/>
          <p:cNvSpPr txBox="1">
            <a:spLocks noChangeArrowheads="1"/>
          </p:cNvSpPr>
          <p:nvPr/>
        </p:nvSpPr>
        <p:spPr bwMode="auto">
          <a:xfrm>
            <a:off x="4414278" y="2951670"/>
            <a:ext cx="1097073" cy="530531"/>
          </a:xfrm>
          <a:prstGeom prst="rect">
            <a:avLst/>
          </a:prstGeom>
          <a:noFill/>
          <a:ln w="12700" cap="rnd">
            <a:noFill/>
            <a:miter lim="800000"/>
            <a:headEnd/>
            <a:tailEnd/>
          </a:ln>
          <a:effectLst/>
        </p:spPr>
        <p:txBody>
          <a:bodyPr wrap="none" lIns="90000" tIns="46800" rIns="90000" bIns="46800">
            <a:spAutoFit/>
          </a:bodyPr>
          <a:lstStyle>
            <a:defPPr>
              <a:defRPr lang="ru-RU"/>
            </a:defPPr>
            <a:lvl1pPr>
              <a:lnSpc>
                <a:spcPts val="1700"/>
              </a:lnSpc>
              <a:spcBef>
                <a:spcPct val="0"/>
              </a:spcBef>
              <a:buClrTx/>
              <a:buFontTx/>
              <a:buNone/>
              <a:defRPr sz="1600">
                <a:solidFill>
                  <a:srgbClr val="0070C0"/>
                </a:solidFill>
                <a:latin typeface="Arial Narrow" pitchFamily="34" charset="0"/>
              </a:defRPr>
            </a:lvl1pPr>
          </a:lstStyle>
          <a:p>
            <a:r>
              <a:rPr lang="ru-RU" dirty="0"/>
              <a:t>Штатное</a:t>
            </a:r>
          </a:p>
          <a:p>
            <a:r>
              <a:rPr lang="ru-RU" dirty="0"/>
              <a:t>расписание</a:t>
            </a:r>
            <a:endParaRPr lang="ru-RU" dirty="0"/>
          </a:p>
        </p:txBody>
      </p:sp>
      <p:sp>
        <p:nvSpPr>
          <p:cNvPr id="12" name="Text Box 10"/>
          <p:cNvSpPr txBox="1">
            <a:spLocks noChangeArrowheads="1"/>
          </p:cNvSpPr>
          <p:nvPr/>
        </p:nvSpPr>
        <p:spPr bwMode="auto">
          <a:xfrm>
            <a:off x="2436944" y="4513205"/>
            <a:ext cx="1287830" cy="530531"/>
          </a:xfrm>
          <a:prstGeom prst="rect">
            <a:avLst/>
          </a:prstGeom>
          <a:noFill/>
          <a:ln w="12700" cap="rnd">
            <a:noFill/>
            <a:miter lim="800000"/>
            <a:headEnd/>
            <a:tailEnd/>
          </a:ln>
          <a:effectLst/>
        </p:spPr>
        <p:txBody>
          <a:bodyPr wrap="none" lIns="90000" tIns="46800" rIns="90000" bIns="46800">
            <a:spAutoFit/>
          </a:bodyPr>
          <a:lstStyle>
            <a:defPPr>
              <a:defRPr lang="ru-RU"/>
            </a:defPPr>
            <a:lvl1pPr>
              <a:lnSpc>
                <a:spcPts val="1700"/>
              </a:lnSpc>
              <a:spcBef>
                <a:spcPct val="0"/>
              </a:spcBef>
              <a:buClrTx/>
              <a:buFontTx/>
              <a:buNone/>
              <a:defRPr sz="1600">
                <a:solidFill>
                  <a:srgbClr val="0070C0"/>
                </a:solidFill>
                <a:latin typeface="Arial Narrow" pitchFamily="34" charset="0"/>
              </a:defRPr>
            </a:lvl1pPr>
          </a:lstStyle>
          <a:p>
            <a:r>
              <a:rPr lang="ru-RU" dirty="0"/>
              <a:t>Трудозатраты</a:t>
            </a:r>
          </a:p>
          <a:p>
            <a:r>
              <a:rPr lang="ru-RU" dirty="0"/>
              <a:t>сотрудников</a:t>
            </a:r>
            <a:endParaRPr lang="ru-RU" dirty="0"/>
          </a:p>
        </p:txBody>
      </p:sp>
      <p:sp>
        <p:nvSpPr>
          <p:cNvPr id="13" name="Text Box 11"/>
          <p:cNvSpPr txBox="1">
            <a:spLocks noChangeArrowheads="1"/>
          </p:cNvSpPr>
          <p:nvPr/>
        </p:nvSpPr>
        <p:spPr bwMode="auto">
          <a:xfrm>
            <a:off x="3819176" y="3574200"/>
            <a:ext cx="1343935" cy="530531"/>
          </a:xfrm>
          <a:prstGeom prst="rect">
            <a:avLst/>
          </a:prstGeom>
          <a:noFill/>
          <a:ln w="12700" cap="rnd">
            <a:noFill/>
            <a:miter lim="800000"/>
            <a:headEnd/>
            <a:tailEnd/>
          </a:ln>
          <a:effectLst/>
        </p:spPr>
        <p:txBody>
          <a:bodyPr wrap="none" lIns="90000" tIns="46800" rIns="90000" bIns="46800">
            <a:spAutoFit/>
          </a:bodyPr>
          <a:lstStyle>
            <a:defPPr>
              <a:defRPr lang="ru-RU"/>
            </a:defPPr>
            <a:lvl1pPr>
              <a:lnSpc>
                <a:spcPts val="1700"/>
              </a:lnSpc>
              <a:spcBef>
                <a:spcPct val="0"/>
              </a:spcBef>
              <a:buClrTx/>
              <a:buFontTx/>
              <a:buNone/>
              <a:defRPr sz="1600">
                <a:solidFill>
                  <a:srgbClr val="0070C0"/>
                </a:solidFill>
                <a:latin typeface="Arial Narrow" pitchFamily="34" charset="0"/>
              </a:defRPr>
            </a:lvl1pPr>
          </a:lstStyle>
          <a:p>
            <a:r>
              <a:rPr lang="ru-RU" dirty="0"/>
              <a:t>Техническое </a:t>
            </a:r>
            <a:r>
              <a:rPr lang="ru-RU" dirty="0"/>
              <a:t/>
            </a:r>
            <a:br>
              <a:rPr lang="ru-RU" dirty="0"/>
            </a:br>
            <a:r>
              <a:rPr lang="ru-RU" dirty="0"/>
              <a:t>задание на ИС</a:t>
            </a:r>
            <a:endParaRPr lang="ru-RU" dirty="0"/>
          </a:p>
        </p:txBody>
      </p:sp>
      <p:sp>
        <p:nvSpPr>
          <p:cNvPr id="14" name="Text Box 12"/>
          <p:cNvSpPr txBox="1">
            <a:spLocks noChangeArrowheads="1"/>
          </p:cNvSpPr>
          <p:nvPr/>
        </p:nvSpPr>
        <p:spPr bwMode="auto">
          <a:xfrm>
            <a:off x="536419" y="4999395"/>
            <a:ext cx="1132339" cy="530531"/>
          </a:xfrm>
          <a:prstGeom prst="rect">
            <a:avLst/>
          </a:prstGeom>
          <a:noFill/>
          <a:ln w="12700" cap="rnd">
            <a:noFill/>
            <a:miter lim="800000"/>
            <a:headEnd/>
            <a:tailEnd/>
          </a:ln>
          <a:effectLst/>
        </p:spPr>
        <p:txBody>
          <a:bodyPr wrap="none" lIns="90000" tIns="46800" rIns="90000" bIns="46800">
            <a:spAutoFit/>
          </a:bodyPr>
          <a:lstStyle/>
          <a:p>
            <a:pPr eaLnBrk="1" hangingPunct="1">
              <a:lnSpc>
                <a:spcPts val="1700"/>
              </a:lnSpc>
              <a:spcBef>
                <a:spcPct val="0"/>
              </a:spcBef>
              <a:buClrTx/>
              <a:buFontTx/>
              <a:buNone/>
            </a:pPr>
            <a:r>
              <a:rPr lang="ru-RU" sz="1600" dirty="0" smtClean="0">
                <a:solidFill>
                  <a:srgbClr val="0070C0"/>
                </a:solidFill>
                <a:latin typeface="Arial Narrow" pitchFamily="34" charset="0"/>
              </a:rPr>
              <a:t>Документы </a:t>
            </a:r>
            <a:r>
              <a:rPr lang="ru-RU" sz="1600" dirty="0" smtClean="0">
                <a:solidFill>
                  <a:srgbClr val="0070C0"/>
                </a:solidFill>
                <a:latin typeface="Arial Narrow" pitchFamily="34" charset="0"/>
              </a:rPr>
              <a:t/>
            </a:r>
            <a:br>
              <a:rPr lang="ru-RU" sz="1600" dirty="0" smtClean="0">
                <a:solidFill>
                  <a:srgbClr val="0070C0"/>
                </a:solidFill>
                <a:latin typeface="Arial Narrow" pitchFamily="34" charset="0"/>
              </a:rPr>
            </a:br>
            <a:r>
              <a:rPr lang="ru-RU" sz="1600" dirty="0" smtClean="0">
                <a:solidFill>
                  <a:srgbClr val="0070C0"/>
                </a:solidFill>
                <a:latin typeface="Arial Narrow" pitchFamily="34" charset="0"/>
              </a:rPr>
              <a:t>в </a:t>
            </a:r>
            <a:r>
              <a:rPr lang="ru-RU" sz="1600" dirty="0">
                <a:solidFill>
                  <a:srgbClr val="0070C0"/>
                </a:solidFill>
                <a:latin typeface="Arial Narrow" pitchFamily="34" charset="0"/>
              </a:rPr>
              <a:t>процессах</a:t>
            </a:r>
          </a:p>
        </p:txBody>
      </p:sp>
      <p:pic>
        <p:nvPicPr>
          <p:cNvPr id="15" name="Picture 13"/>
          <p:cNvPicPr>
            <a:picLocks noChangeAspect="1" noChangeArrowheads="1"/>
          </p:cNvPicPr>
          <p:nvPr/>
        </p:nvPicPr>
        <p:blipFill>
          <a:blip r:embed="rId5" cstate="print"/>
          <a:srcRect/>
          <a:stretch>
            <a:fillRect/>
          </a:stretch>
        </p:blipFill>
        <p:spPr bwMode="auto">
          <a:xfrm>
            <a:off x="6061492" y="2147376"/>
            <a:ext cx="1394139" cy="720000"/>
          </a:xfrm>
          <a:prstGeom prst="rect">
            <a:avLst/>
          </a:prstGeom>
          <a:noFill/>
          <a:ln w="6350">
            <a:solidFill>
              <a:srgbClr val="4D4D4D"/>
            </a:solidFill>
            <a:miter lim="800000"/>
            <a:headEnd/>
            <a:tailEnd/>
          </a:ln>
          <a:effectLst/>
        </p:spPr>
      </p:pic>
      <p:pic>
        <p:nvPicPr>
          <p:cNvPr id="16" name="Picture 14"/>
          <p:cNvPicPr>
            <a:picLocks noChangeAspect="1" noChangeArrowheads="1"/>
          </p:cNvPicPr>
          <p:nvPr/>
        </p:nvPicPr>
        <p:blipFill>
          <a:blip r:embed="rId6" cstate="print"/>
          <a:srcRect/>
          <a:stretch>
            <a:fillRect/>
          </a:stretch>
        </p:blipFill>
        <p:spPr bwMode="auto">
          <a:xfrm>
            <a:off x="5573869" y="3042018"/>
            <a:ext cx="1484170" cy="720000"/>
          </a:xfrm>
          <a:prstGeom prst="rect">
            <a:avLst/>
          </a:prstGeom>
          <a:noFill/>
          <a:ln w="6350">
            <a:solidFill>
              <a:srgbClr val="4D4D4D"/>
            </a:solidFill>
            <a:miter lim="800000"/>
            <a:headEnd/>
            <a:tailEnd/>
          </a:ln>
          <a:effectLst/>
        </p:spPr>
      </p:pic>
      <p:pic>
        <p:nvPicPr>
          <p:cNvPr id="17" name="Picture 15"/>
          <p:cNvPicPr>
            <a:picLocks noChangeAspect="1" noChangeArrowheads="1"/>
          </p:cNvPicPr>
          <p:nvPr/>
        </p:nvPicPr>
        <p:blipFill>
          <a:blip r:embed="rId7" cstate="print"/>
          <a:srcRect/>
          <a:stretch>
            <a:fillRect/>
          </a:stretch>
        </p:blipFill>
        <p:spPr bwMode="auto">
          <a:xfrm>
            <a:off x="6336839" y="1225255"/>
            <a:ext cx="1578461" cy="720000"/>
          </a:xfrm>
          <a:prstGeom prst="rect">
            <a:avLst/>
          </a:prstGeom>
          <a:noFill/>
          <a:ln w="6350">
            <a:solidFill>
              <a:srgbClr val="4D4D4D"/>
            </a:solidFill>
            <a:miter lim="800000"/>
            <a:headEnd/>
            <a:tailEnd/>
          </a:ln>
          <a:effectLst/>
        </p:spPr>
      </p:pic>
      <p:pic>
        <p:nvPicPr>
          <p:cNvPr id="18" name="Picture 16"/>
          <p:cNvPicPr>
            <a:picLocks noChangeAspect="1" noChangeArrowheads="1"/>
          </p:cNvPicPr>
          <p:nvPr/>
        </p:nvPicPr>
        <p:blipFill>
          <a:blip r:embed="rId8" cstate="print"/>
          <a:srcRect/>
          <a:stretch>
            <a:fillRect/>
          </a:stretch>
        </p:blipFill>
        <p:spPr bwMode="auto">
          <a:xfrm>
            <a:off x="582797" y="5534596"/>
            <a:ext cx="1676400" cy="644525"/>
          </a:xfrm>
          <a:prstGeom prst="rect">
            <a:avLst/>
          </a:prstGeom>
          <a:noFill/>
          <a:ln w="6350">
            <a:solidFill>
              <a:srgbClr val="4D4D4D"/>
            </a:solidFill>
            <a:miter lim="800000"/>
            <a:headEnd/>
            <a:tailEnd/>
          </a:ln>
          <a:effectLst/>
        </p:spPr>
      </p:pic>
      <p:pic>
        <p:nvPicPr>
          <p:cNvPr id="19" name="Picture 17"/>
          <p:cNvPicPr>
            <a:picLocks noChangeAspect="1" noChangeArrowheads="1"/>
          </p:cNvPicPr>
          <p:nvPr/>
        </p:nvPicPr>
        <p:blipFill>
          <a:blip r:embed="rId9" cstate="print"/>
          <a:srcRect/>
          <a:stretch>
            <a:fillRect/>
          </a:stretch>
        </p:blipFill>
        <p:spPr bwMode="auto">
          <a:xfrm>
            <a:off x="3910990" y="4101600"/>
            <a:ext cx="1634595" cy="720000"/>
          </a:xfrm>
          <a:prstGeom prst="rect">
            <a:avLst/>
          </a:prstGeom>
          <a:noFill/>
          <a:ln w="6350">
            <a:solidFill>
              <a:srgbClr val="4D4D4D"/>
            </a:solidFill>
            <a:miter lim="800000"/>
            <a:headEnd/>
            <a:tailEnd/>
          </a:ln>
          <a:effectLst/>
        </p:spPr>
      </p:pic>
      <p:sp>
        <p:nvSpPr>
          <p:cNvPr id="21" name="AutoShape 19"/>
          <p:cNvSpPr>
            <a:spLocks noChangeArrowheads="1"/>
          </p:cNvSpPr>
          <p:nvPr/>
        </p:nvSpPr>
        <p:spPr bwMode="auto">
          <a:xfrm>
            <a:off x="3847718" y="1357767"/>
            <a:ext cx="609600" cy="457200"/>
          </a:xfrm>
          <a:prstGeom prst="rightArrow">
            <a:avLst>
              <a:gd name="adj1" fmla="val 50000"/>
              <a:gd name="adj2" fmla="val 33333"/>
            </a:avLst>
          </a:prstGeom>
          <a:gradFill rotWithShape="0">
            <a:gsLst>
              <a:gs pos="0">
                <a:schemeClr val="bg1"/>
              </a:gs>
              <a:gs pos="44000">
                <a:srgbClr val="25AECF"/>
              </a:gs>
            </a:gsLst>
            <a:lin ang="0" scaled="1"/>
          </a:gradFill>
          <a:ln w="12700" cap="rnd">
            <a:noFill/>
            <a:miter lim="800000"/>
            <a:headEnd/>
            <a:tailEnd/>
          </a:ln>
          <a:effectLst>
            <a:outerShdw blurRad="50800" dist="38100" dir="2700000" algn="tl" rotWithShape="0">
              <a:prstClr val="black">
                <a:alpha val="40000"/>
              </a:prstClr>
            </a:outerShdw>
          </a:effectLst>
        </p:spPr>
        <p:txBody>
          <a:bodyPr lIns="90000" tIns="46800" rIns="90000" bIns="46800" anchor="ctr">
            <a:spAutoFit/>
          </a:bodyPr>
          <a:lstStyle/>
          <a:p>
            <a:endParaRPr lang="ru-RU"/>
          </a:p>
        </p:txBody>
      </p:sp>
      <p:sp>
        <p:nvSpPr>
          <p:cNvPr id="22" name="AutoShape 20"/>
          <p:cNvSpPr>
            <a:spLocks noChangeArrowheads="1"/>
          </p:cNvSpPr>
          <p:nvPr/>
        </p:nvSpPr>
        <p:spPr bwMode="auto">
          <a:xfrm rot="1486229">
            <a:off x="3649320" y="2337806"/>
            <a:ext cx="609600" cy="457200"/>
          </a:xfrm>
          <a:prstGeom prst="rightArrow">
            <a:avLst>
              <a:gd name="adj1" fmla="val 50000"/>
              <a:gd name="adj2" fmla="val 33333"/>
            </a:avLst>
          </a:prstGeom>
          <a:gradFill rotWithShape="0">
            <a:gsLst>
              <a:gs pos="13000">
                <a:schemeClr val="bg1"/>
              </a:gs>
              <a:gs pos="51000">
                <a:srgbClr val="25AECF"/>
              </a:gs>
            </a:gsLst>
            <a:lin ang="1800000" scaled="0"/>
          </a:gradFill>
          <a:ln w="12700" cap="rnd">
            <a:noFill/>
            <a:miter lim="800000"/>
            <a:headEnd/>
            <a:tailEnd/>
          </a:ln>
          <a:effectLst>
            <a:outerShdw blurRad="50800" dist="38100" dir="2700000" algn="tl" rotWithShape="0">
              <a:prstClr val="black">
                <a:alpha val="40000"/>
              </a:prstClr>
            </a:outerShdw>
          </a:effectLst>
        </p:spPr>
        <p:txBody>
          <a:bodyPr lIns="90000" tIns="46800" rIns="90000" bIns="46800" anchor="ctr">
            <a:spAutoFit/>
          </a:bodyPr>
          <a:lstStyle/>
          <a:p>
            <a:endParaRPr lang="ru-RU"/>
          </a:p>
        </p:txBody>
      </p:sp>
      <p:sp>
        <p:nvSpPr>
          <p:cNvPr id="23" name="AutoShape 21"/>
          <p:cNvSpPr>
            <a:spLocks noChangeArrowheads="1"/>
          </p:cNvSpPr>
          <p:nvPr/>
        </p:nvSpPr>
        <p:spPr bwMode="auto">
          <a:xfrm rot="5400000">
            <a:off x="764934" y="4430329"/>
            <a:ext cx="609600" cy="457200"/>
          </a:xfrm>
          <a:prstGeom prst="rightArrow">
            <a:avLst>
              <a:gd name="adj1" fmla="val 50000"/>
              <a:gd name="adj2" fmla="val 33333"/>
            </a:avLst>
          </a:prstGeom>
          <a:gradFill rotWithShape="0">
            <a:gsLst>
              <a:gs pos="0">
                <a:schemeClr val="bg1"/>
              </a:gs>
              <a:gs pos="53000">
                <a:srgbClr val="25AECF"/>
              </a:gs>
            </a:gsLst>
            <a:lin ang="5400000" scaled="1"/>
          </a:gradFill>
          <a:ln w="12700" cap="rnd">
            <a:noFill/>
            <a:miter lim="800000"/>
            <a:headEnd/>
            <a:tailEnd/>
          </a:ln>
          <a:effectLst>
            <a:outerShdw blurRad="50800" dist="38100" dir="2700000" algn="tl" rotWithShape="0">
              <a:prstClr val="black">
                <a:alpha val="40000"/>
              </a:prstClr>
            </a:outerShdw>
          </a:effectLst>
        </p:spPr>
        <p:txBody>
          <a:bodyPr lIns="90000" tIns="46800" rIns="90000" bIns="46800" anchor="ctr">
            <a:spAutoFit/>
          </a:bodyPr>
          <a:lstStyle/>
          <a:p>
            <a:endParaRPr lang="ru-RU"/>
          </a:p>
        </p:txBody>
      </p:sp>
      <p:sp>
        <p:nvSpPr>
          <p:cNvPr id="24" name="AutoShape 22"/>
          <p:cNvSpPr>
            <a:spLocks noChangeArrowheads="1"/>
          </p:cNvSpPr>
          <p:nvPr/>
        </p:nvSpPr>
        <p:spPr bwMode="auto">
          <a:xfrm rot="2700000">
            <a:off x="3077721" y="3293844"/>
            <a:ext cx="609600" cy="457200"/>
          </a:xfrm>
          <a:prstGeom prst="rightArrow">
            <a:avLst>
              <a:gd name="adj1" fmla="val 50000"/>
              <a:gd name="adj2" fmla="val 33333"/>
            </a:avLst>
          </a:prstGeom>
          <a:gradFill rotWithShape="0">
            <a:gsLst>
              <a:gs pos="20000">
                <a:schemeClr val="bg1"/>
              </a:gs>
              <a:gs pos="61000">
                <a:srgbClr val="25AECF"/>
              </a:gs>
            </a:gsLst>
            <a:lin ang="2700000" scaled="1"/>
          </a:gradFill>
          <a:ln w="12700" cap="rnd">
            <a:noFill/>
            <a:miter lim="800000"/>
            <a:headEnd/>
            <a:tailEnd/>
          </a:ln>
          <a:effectLst>
            <a:outerShdw blurRad="50800" dist="38100" dir="2700000" algn="tl" rotWithShape="0">
              <a:prstClr val="black">
                <a:alpha val="40000"/>
              </a:prstClr>
            </a:outerShdw>
          </a:effectLst>
        </p:spPr>
        <p:txBody>
          <a:bodyPr lIns="90000" tIns="46800" rIns="90000" bIns="46800" anchor="ctr">
            <a:spAutoFit/>
          </a:bodyPr>
          <a:lstStyle/>
          <a:p>
            <a:endParaRPr lang="ru-RU"/>
          </a:p>
        </p:txBody>
      </p:sp>
      <p:sp>
        <p:nvSpPr>
          <p:cNvPr id="25" name="AutoShape 23"/>
          <p:cNvSpPr>
            <a:spLocks noChangeArrowheads="1"/>
          </p:cNvSpPr>
          <p:nvPr/>
        </p:nvSpPr>
        <p:spPr bwMode="auto">
          <a:xfrm rot="3476461">
            <a:off x="2082875" y="4050672"/>
            <a:ext cx="609600" cy="457200"/>
          </a:xfrm>
          <a:prstGeom prst="rightArrow">
            <a:avLst>
              <a:gd name="adj1" fmla="val 50000"/>
              <a:gd name="adj2" fmla="val 33333"/>
            </a:avLst>
          </a:prstGeom>
          <a:gradFill rotWithShape="0">
            <a:gsLst>
              <a:gs pos="21000">
                <a:schemeClr val="bg1"/>
              </a:gs>
              <a:gs pos="64000">
                <a:srgbClr val="25AECF"/>
              </a:gs>
            </a:gsLst>
            <a:lin ang="3600000" scaled="0"/>
          </a:gradFill>
          <a:ln w="12700" cap="rnd">
            <a:noFill/>
            <a:miter lim="800000"/>
            <a:headEnd/>
            <a:tailEnd/>
          </a:ln>
          <a:effectLst>
            <a:outerShdw blurRad="50800" dist="38100" dir="2700000" algn="tl" rotWithShape="0">
              <a:prstClr val="black">
                <a:alpha val="40000"/>
              </a:prstClr>
            </a:outerShdw>
          </a:effectLst>
        </p:spPr>
        <p:txBody>
          <a:bodyPr lIns="90000" tIns="46800" rIns="90000" bIns="46800" anchor="ctr">
            <a:spAutoFit/>
          </a:bodyPr>
          <a:lstStyle/>
          <a:p>
            <a:endParaRPr lang="ru-RU"/>
          </a:p>
        </p:txBody>
      </p:sp>
      <p:graphicFrame>
        <p:nvGraphicFramePr>
          <p:cNvPr id="27" name="Object 25"/>
          <p:cNvGraphicFramePr>
            <a:graphicFrameLocks noChangeAspect="1"/>
          </p:cNvGraphicFramePr>
          <p:nvPr>
            <p:extLst>
              <p:ext uri="{D42A27DB-BD31-4B8C-83A1-F6EECF244321}">
                <p14:modId xmlns:p14="http://schemas.microsoft.com/office/powerpoint/2010/main" val="1287172227"/>
              </p:ext>
            </p:extLst>
          </p:nvPr>
        </p:nvGraphicFramePr>
        <p:xfrm>
          <a:off x="6358912" y="4360630"/>
          <a:ext cx="2089920" cy="1463613"/>
        </p:xfrm>
        <a:graphic>
          <a:graphicData uri="http://schemas.openxmlformats.org/presentationml/2006/ole">
            <mc:AlternateContent xmlns:mc="http://schemas.openxmlformats.org/markup-compatibility/2006">
              <mc:Choice xmlns:v="urn:schemas-microsoft-com:vml" Requires="v">
                <p:oleObj spid="_x0000_s2083" name="Clip" r:id="rId10" imgW="1947600" imgH="1155240" progId="MS_ClipArt_Gallery.5">
                  <p:embed/>
                </p:oleObj>
              </mc:Choice>
              <mc:Fallback>
                <p:oleObj name="Clip" r:id="rId10" imgW="1947600" imgH="1155240" progId="MS_ClipArt_Gallery.5">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58912" y="4360630"/>
                        <a:ext cx="2089920" cy="1463613"/>
                      </a:xfrm>
                      <a:prstGeom prst="rect">
                        <a:avLst/>
                      </a:prstGeom>
                      <a:noFill/>
                    </p:spPr>
                  </p:pic>
                </p:oleObj>
              </mc:Fallback>
            </mc:AlternateContent>
          </a:graphicData>
        </a:graphic>
      </p:graphicFrame>
      <p:sp>
        <p:nvSpPr>
          <p:cNvPr id="30" name="WordArt 28"/>
          <p:cNvSpPr>
            <a:spLocks noChangeArrowheads="1" noChangeShapeType="1" noTextEdit="1"/>
          </p:cNvSpPr>
          <p:nvPr/>
        </p:nvSpPr>
        <p:spPr bwMode="auto">
          <a:xfrm rot="18823174">
            <a:off x="-217763" y="1752243"/>
            <a:ext cx="4404351" cy="1579962"/>
          </a:xfrm>
          <a:prstGeom prst="rect">
            <a:avLst/>
          </a:prstGeom>
          <a:ln>
            <a:noFill/>
          </a:ln>
        </p:spPr>
        <p:txBody>
          <a:bodyPr spcFirstLastPara="1" wrap="none" fromWordArt="1">
            <a:prstTxWarp prst="textArchDown">
              <a:avLst>
                <a:gd name="adj" fmla="val 1215904"/>
              </a:avLst>
            </a:prstTxWarp>
          </a:bodyPr>
          <a:lstStyle/>
          <a:p>
            <a:r>
              <a:rPr lang="ru-RU" sz="3600" kern="10" dirty="0" smtClean="0">
                <a:ln w="9525">
                  <a:noFill/>
                  <a:round/>
                  <a:headEnd/>
                  <a:tailEnd/>
                </a:ln>
                <a:solidFill>
                  <a:srgbClr val="25AECF"/>
                </a:solidFill>
                <a:latin typeface="Arial Narrow"/>
              </a:rPr>
              <a:t>Система управления внутренними процессами блока ИТ</a:t>
            </a:r>
            <a:endParaRPr lang="ru-RU" sz="3600" kern="10" dirty="0">
              <a:ln w="9525">
                <a:noFill/>
                <a:round/>
                <a:headEnd/>
                <a:tailEnd/>
              </a:ln>
              <a:solidFill>
                <a:srgbClr val="25AECF"/>
              </a:solidFill>
              <a:latin typeface="Arial Narrow"/>
            </a:endParaRPr>
          </a:p>
        </p:txBody>
      </p:sp>
      <p:sp>
        <p:nvSpPr>
          <p:cNvPr id="28" name="Rectangle 4"/>
          <p:cNvSpPr txBox="1">
            <a:spLocks noChangeArrowheads="1"/>
          </p:cNvSpPr>
          <p:nvPr/>
        </p:nvSpPr>
        <p:spPr bwMode="auto">
          <a:xfrm>
            <a:off x="336550" y="170239"/>
            <a:ext cx="8569325" cy="971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105000"/>
              </a:lnSpc>
              <a:spcBef>
                <a:spcPct val="0"/>
              </a:spcBef>
              <a:spcAft>
                <a:spcPct val="0"/>
              </a:spcAft>
              <a:defRPr sz="2400" b="1">
                <a:solidFill>
                  <a:srgbClr val="ED1A3B"/>
                </a:solidFill>
                <a:latin typeface="+mj-lt"/>
                <a:ea typeface="+mj-ea"/>
                <a:cs typeface="+mj-cs"/>
              </a:defRPr>
            </a:lvl1pPr>
            <a:lvl2pPr algn="l" rtl="0" eaLnBrk="0" fontAlgn="base" hangingPunct="0">
              <a:lnSpc>
                <a:spcPct val="105000"/>
              </a:lnSpc>
              <a:spcBef>
                <a:spcPct val="0"/>
              </a:spcBef>
              <a:spcAft>
                <a:spcPct val="0"/>
              </a:spcAft>
              <a:defRPr sz="2400" b="1">
                <a:solidFill>
                  <a:srgbClr val="ED1A3B"/>
                </a:solidFill>
                <a:latin typeface="Trebuchet MS" pitchFamily="34" charset="0"/>
              </a:defRPr>
            </a:lvl2pPr>
            <a:lvl3pPr algn="l" rtl="0" eaLnBrk="0" fontAlgn="base" hangingPunct="0">
              <a:lnSpc>
                <a:spcPct val="105000"/>
              </a:lnSpc>
              <a:spcBef>
                <a:spcPct val="0"/>
              </a:spcBef>
              <a:spcAft>
                <a:spcPct val="0"/>
              </a:spcAft>
              <a:defRPr sz="2400" b="1">
                <a:solidFill>
                  <a:srgbClr val="ED1A3B"/>
                </a:solidFill>
                <a:latin typeface="Trebuchet MS" pitchFamily="34" charset="0"/>
              </a:defRPr>
            </a:lvl3pPr>
            <a:lvl4pPr algn="l" rtl="0" eaLnBrk="0" fontAlgn="base" hangingPunct="0">
              <a:lnSpc>
                <a:spcPct val="105000"/>
              </a:lnSpc>
              <a:spcBef>
                <a:spcPct val="0"/>
              </a:spcBef>
              <a:spcAft>
                <a:spcPct val="0"/>
              </a:spcAft>
              <a:defRPr sz="2400" b="1">
                <a:solidFill>
                  <a:srgbClr val="ED1A3B"/>
                </a:solidFill>
                <a:latin typeface="Trebuchet MS" pitchFamily="34" charset="0"/>
              </a:defRPr>
            </a:lvl4pPr>
            <a:lvl5pPr algn="l" rtl="0" eaLnBrk="0" fontAlgn="base" hangingPunct="0">
              <a:lnSpc>
                <a:spcPct val="105000"/>
              </a:lnSpc>
              <a:spcBef>
                <a:spcPct val="0"/>
              </a:spcBef>
              <a:spcAft>
                <a:spcPct val="0"/>
              </a:spcAft>
              <a:defRPr sz="2400" b="1">
                <a:solidFill>
                  <a:srgbClr val="ED1A3B"/>
                </a:solidFill>
                <a:latin typeface="Trebuchet MS" pitchFamily="34" charset="0"/>
              </a:defRPr>
            </a:lvl5pPr>
            <a:lvl6pPr marL="457200" algn="l" rtl="0" eaLnBrk="1" fontAlgn="base" hangingPunct="1">
              <a:lnSpc>
                <a:spcPct val="105000"/>
              </a:lnSpc>
              <a:spcBef>
                <a:spcPct val="0"/>
              </a:spcBef>
              <a:spcAft>
                <a:spcPct val="0"/>
              </a:spcAft>
              <a:defRPr sz="2800" b="1">
                <a:solidFill>
                  <a:srgbClr val="ED1A3B"/>
                </a:solidFill>
                <a:latin typeface="Trebuchet MS" pitchFamily="34" charset="0"/>
              </a:defRPr>
            </a:lvl6pPr>
            <a:lvl7pPr marL="914400" algn="l" rtl="0" eaLnBrk="1" fontAlgn="base" hangingPunct="1">
              <a:lnSpc>
                <a:spcPct val="105000"/>
              </a:lnSpc>
              <a:spcBef>
                <a:spcPct val="0"/>
              </a:spcBef>
              <a:spcAft>
                <a:spcPct val="0"/>
              </a:spcAft>
              <a:defRPr sz="2800" b="1">
                <a:solidFill>
                  <a:srgbClr val="ED1A3B"/>
                </a:solidFill>
                <a:latin typeface="Trebuchet MS" pitchFamily="34" charset="0"/>
              </a:defRPr>
            </a:lvl7pPr>
            <a:lvl8pPr marL="1371600" algn="l" rtl="0" eaLnBrk="1" fontAlgn="base" hangingPunct="1">
              <a:lnSpc>
                <a:spcPct val="105000"/>
              </a:lnSpc>
              <a:spcBef>
                <a:spcPct val="0"/>
              </a:spcBef>
              <a:spcAft>
                <a:spcPct val="0"/>
              </a:spcAft>
              <a:defRPr sz="2800" b="1">
                <a:solidFill>
                  <a:srgbClr val="ED1A3B"/>
                </a:solidFill>
                <a:latin typeface="Trebuchet MS" pitchFamily="34" charset="0"/>
              </a:defRPr>
            </a:lvl8pPr>
            <a:lvl9pPr marL="1828800" algn="l" rtl="0" eaLnBrk="1" fontAlgn="base" hangingPunct="1">
              <a:lnSpc>
                <a:spcPct val="105000"/>
              </a:lnSpc>
              <a:spcBef>
                <a:spcPct val="0"/>
              </a:spcBef>
              <a:spcAft>
                <a:spcPct val="0"/>
              </a:spcAft>
              <a:defRPr sz="2800" b="1">
                <a:solidFill>
                  <a:srgbClr val="ED1A3B"/>
                </a:solidFill>
                <a:latin typeface="Trebuchet MS" pitchFamily="34" charset="0"/>
              </a:defRPr>
            </a:lvl9pPr>
          </a:lstStyle>
          <a:p>
            <a:pPr eaLnBrk="1" hangingPunct="1"/>
            <a:r>
              <a:rPr lang="ru-RU" dirty="0" smtClean="0"/>
              <a:t>Регламентация процессов и создание объекта мониторинга</a:t>
            </a:r>
            <a:endParaRPr lang="en-GB" kern="0" dirty="0" smtClean="0">
              <a:solidFill>
                <a:srgbClr val="62CAE3"/>
              </a:solidFill>
            </a:endParaRPr>
          </a:p>
        </p:txBody>
      </p:sp>
      <p:pic>
        <p:nvPicPr>
          <p:cNvPr id="2" name="Рисунок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68772" y="5048157"/>
            <a:ext cx="1627498" cy="853370"/>
          </a:xfrm>
          <a:prstGeom prst="rect">
            <a:avLst/>
          </a:prstGeom>
        </p:spPr>
      </p:pic>
    </p:spTree>
    <p:extLst>
      <p:ext uri="{BB962C8B-B14F-4D97-AF65-F5344CB8AC3E}">
        <p14:creationId xmlns:p14="http://schemas.microsoft.com/office/powerpoint/2010/main" val="4107148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246514" y="347663"/>
            <a:ext cx="8569325" cy="971550"/>
          </a:xfrm>
        </p:spPr>
        <p:txBody>
          <a:bodyPr>
            <a:normAutofit/>
          </a:bodyPr>
          <a:lstStyle/>
          <a:p>
            <a:r>
              <a:rPr lang="ru-RU" dirty="0" smtClean="0"/>
              <a:t>Мониторинг процессов и анализ их показателей (Пример)</a:t>
            </a:r>
            <a:endParaRPr lang="en-GB" sz="2000" dirty="0" smtClean="0">
              <a:solidFill>
                <a:srgbClr val="62CAE3"/>
              </a:solidFill>
            </a:endParaRPr>
          </a:p>
        </p:txBody>
      </p:sp>
      <p:sp>
        <p:nvSpPr>
          <p:cNvPr id="169" name="Прямоугольник 168"/>
          <p:cNvSpPr/>
          <p:nvPr/>
        </p:nvSpPr>
        <p:spPr>
          <a:xfrm>
            <a:off x="140435" y="1646798"/>
            <a:ext cx="1839277" cy="954107"/>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ysClr val="windowText" lastClr="000000"/>
                </a:solidFill>
                <a:effectLst/>
                <a:uLnTx/>
                <a:uFillTx/>
              </a:rPr>
              <a:t>Уровень </a:t>
            </a:r>
            <a:r>
              <a:rPr kumimoji="0" lang="ru-RU" sz="1400" b="0" i="0" u="none" strike="noStrike" kern="0" cap="none" spc="0" normalizeH="0" baseline="0" noProof="0" dirty="0" smtClean="0">
                <a:ln>
                  <a:noFill/>
                </a:ln>
                <a:solidFill>
                  <a:sysClr val="windowText" lastClr="000000"/>
                </a:solidFill>
                <a:effectLst/>
                <a:uLnTx/>
                <a:uFillTx/>
              </a:rPr>
              <a:t>стратегического управления ИТ-блоком</a:t>
            </a:r>
            <a:endParaRPr kumimoji="0" lang="ru-RU" sz="1400" b="0" i="0" u="none" strike="noStrike" kern="0" cap="none" spc="0" normalizeH="0" baseline="0" noProof="0" dirty="0">
              <a:ln>
                <a:noFill/>
              </a:ln>
              <a:solidFill>
                <a:sysClr val="windowText" lastClr="000000"/>
              </a:solidFill>
              <a:effectLst/>
              <a:uLnTx/>
              <a:uFillTx/>
            </a:endParaRPr>
          </a:p>
        </p:txBody>
      </p:sp>
      <p:sp>
        <p:nvSpPr>
          <p:cNvPr id="170" name="Прямоугольник 169"/>
          <p:cNvSpPr/>
          <p:nvPr/>
        </p:nvSpPr>
        <p:spPr>
          <a:xfrm>
            <a:off x="144016" y="3335714"/>
            <a:ext cx="1979712" cy="954107"/>
          </a:xfrm>
          <a:prstGeom prst="rect">
            <a:avLst/>
          </a:prstGeom>
        </p:spPr>
        <p:txBody>
          <a:bodyPr wrap="square">
            <a:spAutoFit/>
          </a:bodyPr>
          <a:lstStyle/>
          <a:p>
            <a:r>
              <a:rPr lang="ru-RU" sz="1400" kern="0" dirty="0" smtClean="0">
                <a:solidFill>
                  <a:sysClr val="windowText" lastClr="000000"/>
                </a:solidFill>
              </a:rPr>
              <a:t>Уровень операционного управления ИТ-блоком</a:t>
            </a:r>
            <a:endParaRPr lang="ru-RU" sz="1400" kern="0" dirty="0">
              <a:solidFill>
                <a:sysClr val="windowText" lastClr="000000"/>
              </a:solidFill>
            </a:endParaRPr>
          </a:p>
        </p:txBody>
      </p:sp>
      <p:sp>
        <p:nvSpPr>
          <p:cNvPr id="171" name="Прямоугольник 170"/>
          <p:cNvSpPr/>
          <p:nvPr/>
        </p:nvSpPr>
        <p:spPr>
          <a:xfrm>
            <a:off x="179267" y="6093296"/>
            <a:ext cx="1296389" cy="523220"/>
          </a:xfrm>
          <a:prstGeom prst="rect">
            <a:avLst/>
          </a:prstGeom>
        </p:spPr>
        <p:txBody>
          <a:bodyPr wrap="square">
            <a:spAutoFit/>
          </a:bodyPr>
          <a:lstStyle/>
          <a:p>
            <a:r>
              <a:rPr lang="ru-RU" sz="1400" kern="0" dirty="0" smtClean="0">
                <a:solidFill>
                  <a:sysClr val="windowText" lastClr="000000"/>
                </a:solidFill>
              </a:rPr>
              <a:t>Уровень исполнения</a:t>
            </a:r>
            <a:endParaRPr lang="ru-RU" sz="1400" kern="0" dirty="0">
              <a:solidFill>
                <a:sysClr val="windowText" lastClr="000000"/>
              </a:solidFill>
            </a:endParaRPr>
          </a:p>
        </p:txBody>
      </p:sp>
      <p:cxnSp>
        <p:nvCxnSpPr>
          <p:cNvPr id="172" name="Прямая соединительная линия 171"/>
          <p:cNvCxnSpPr/>
          <p:nvPr/>
        </p:nvCxnSpPr>
        <p:spPr>
          <a:xfrm>
            <a:off x="45693" y="3068960"/>
            <a:ext cx="8889122"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73" name="Прямая соединительная линия 172"/>
          <p:cNvCxnSpPr/>
          <p:nvPr/>
        </p:nvCxnSpPr>
        <p:spPr>
          <a:xfrm>
            <a:off x="82692" y="6021288"/>
            <a:ext cx="8889122"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348" name="TextBox 347"/>
          <p:cNvSpPr txBox="1"/>
          <p:nvPr/>
        </p:nvSpPr>
        <p:spPr>
          <a:xfrm>
            <a:off x="4644008" y="1412776"/>
            <a:ext cx="1537171" cy="738664"/>
          </a:xfrm>
          <a:prstGeom prst="rect">
            <a:avLst/>
          </a:prstGeom>
          <a:noFill/>
        </p:spPr>
        <p:txBody>
          <a:bodyPr wrap="square">
            <a:spAutoFit/>
          </a:bodyPr>
          <a:lstStyle/>
          <a:p>
            <a:pPr algn="l" fontAlgn="auto">
              <a:spcBef>
                <a:spcPts val="0"/>
              </a:spcBef>
              <a:spcAft>
                <a:spcPts val="0"/>
              </a:spcAft>
            </a:pPr>
            <a:r>
              <a:rPr lang="ru-RU" sz="1400" b="0" kern="0" dirty="0" smtClean="0">
                <a:solidFill>
                  <a:sysClr val="windowText" lastClr="000000"/>
                </a:solidFill>
              </a:rPr>
              <a:t>Мониторинг достижения </a:t>
            </a:r>
            <a:r>
              <a:rPr lang="ru-RU" sz="1400" b="0" kern="0" dirty="0" smtClean="0">
                <a:solidFill>
                  <a:sysClr val="windowText" lastClr="000000"/>
                </a:solidFill>
              </a:rPr>
              <a:t>целей </a:t>
            </a:r>
            <a:r>
              <a:rPr lang="ru-RU" sz="1400" b="0" kern="0" dirty="0" smtClean="0">
                <a:solidFill>
                  <a:sysClr val="windowText" lastClr="000000"/>
                </a:solidFill>
              </a:rPr>
              <a:t>и КПЭ</a:t>
            </a:r>
            <a:endParaRPr lang="ru-RU" sz="1400" b="0" kern="0" dirty="0">
              <a:solidFill>
                <a:sysClr val="windowText" lastClr="000000"/>
              </a:solidFill>
            </a:endParaRPr>
          </a:p>
        </p:txBody>
      </p:sp>
      <p:sp>
        <p:nvSpPr>
          <p:cNvPr id="211" name="Стрелка вправо 210"/>
          <p:cNvSpPr/>
          <p:nvPr/>
        </p:nvSpPr>
        <p:spPr bwMode="auto">
          <a:xfrm flipH="1">
            <a:off x="4355976" y="1554993"/>
            <a:ext cx="184735" cy="541954"/>
          </a:xfrm>
          <a:prstGeom prst="rightArrow">
            <a:avLst>
              <a:gd name="adj1" fmla="val 74353"/>
              <a:gd name="adj2" fmla="val 48854"/>
            </a:avLst>
          </a:prstGeom>
          <a:solidFill>
            <a:srgbClr val="685040"/>
          </a:solidFill>
          <a:ln w="9525">
            <a:noFill/>
            <a:miter lim="800000"/>
            <a:headEnd/>
            <a:tailEnd/>
          </a:ln>
          <a:effectLst/>
        </p:spPr>
        <p:txBody>
          <a:bodyPr wrap="none" anchor="ctr"/>
          <a:lstStyle/>
          <a:p>
            <a:pPr marL="0" marR="0" indent="0" defTabSz="914400" eaLnBrk="1" latinLnBrk="0" hangingPunct="1">
              <a:lnSpc>
                <a:spcPct val="100000"/>
              </a:lnSpc>
              <a:buClrTx/>
              <a:buSzTx/>
              <a:buFontTx/>
              <a:buNone/>
              <a:tabLst/>
            </a:pPr>
            <a:endParaRPr lang="ru-RU" sz="1000" b="0" smtClean="0"/>
          </a:p>
        </p:txBody>
      </p:sp>
      <p:sp>
        <p:nvSpPr>
          <p:cNvPr id="213" name="TextBox 212"/>
          <p:cNvSpPr txBox="1"/>
          <p:nvPr/>
        </p:nvSpPr>
        <p:spPr>
          <a:xfrm>
            <a:off x="4283968" y="2276872"/>
            <a:ext cx="1722372" cy="738664"/>
          </a:xfrm>
          <a:prstGeom prst="rect">
            <a:avLst/>
          </a:prstGeom>
          <a:noFill/>
        </p:spPr>
        <p:txBody>
          <a:bodyPr wrap="square">
            <a:spAutoFit/>
          </a:bodyPr>
          <a:lstStyle/>
          <a:p>
            <a:pPr algn="l" fontAlgn="auto">
              <a:spcBef>
                <a:spcPts val="0"/>
              </a:spcBef>
              <a:spcAft>
                <a:spcPts val="0"/>
              </a:spcAft>
            </a:pPr>
            <a:r>
              <a:rPr lang="ru-RU" sz="1400" b="0" kern="0" dirty="0" smtClean="0">
                <a:solidFill>
                  <a:sysClr val="windowText" lastClr="000000"/>
                </a:solidFill>
              </a:rPr>
              <a:t>Проектирование </a:t>
            </a:r>
            <a:r>
              <a:rPr lang="ru-RU" sz="1400" b="0" kern="0" dirty="0" smtClean="0">
                <a:solidFill>
                  <a:sysClr val="windowText" lastClr="000000"/>
                </a:solidFill>
              </a:rPr>
              <a:t>целей</a:t>
            </a:r>
            <a:r>
              <a:rPr lang="ru-RU" sz="1400" b="0" kern="0" dirty="0" smtClean="0">
                <a:solidFill>
                  <a:sysClr val="windowText" lastClr="000000"/>
                </a:solidFill>
              </a:rPr>
              <a:t>, КПЭ и их взаимосвязей</a:t>
            </a:r>
            <a:endParaRPr lang="ru-RU" sz="1400" b="0" kern="0" dirty="0">
              <a:solidFill>
                <a:sysClr val="windowText" lastClr="000000"/>
              </a:solidFill>
            </a:endParaRPr>
          </a:p>
        </p:txBody>
      </p:sp>
      <p:sp>
        <p:nvSpPr>
          <p:cNvPr id="214" name="Стрелка вправо 213"/>
          <p:cNvSpPr/>
          <p:nvPr/>
        </p:nvSpPr>
        <p:spPr bwMode="auto">
          <a:xfrm rot="10800000" flipH="1">
            <a:off x="5868144" y="2367464"/>
            <a:ext cx="184735" cy="541954"/>
          </a:xfrm>
          <a:prstGeom prst="rightArrow">
            <a:avLst>
              <a:gd name="adj1" fmla="val 74353"/>
              <a:gd name="adj2" fmla="val 48854"/>
            </a:avLst>
          </a:prstGeom>
          <a:solidFill>
            <a:srgbClr val="685040"/>
          </a:solidFill>
          <a:ln w="9525">
            <a:noFill/>
            <a:miter lim="800000"/>
            <a:headEnd/>
            <a:tailEnd/>
          </a:ln>
          <a:effectLst/>
        </p:spPr>
        <p:txBody>
          <a:bodyPr wrap="none" anchor="ctr"/>
          <a:lstStyle/>
          <a:p>
            <a:pPr marL="0" marR="0" indent="0" defTabSz="914400" eaLnBrk="1" latinLnBrk="0" hangingPunct="1">
              <a:lnSpc>
                <a:spcPct val="100000"/>
              </a:lnSpc>
              <a:buClrTx/>
              <a:buSzTx/>
              <a:buFontTx/>
              <a:buNone/>
              <a:tabLst/>
            </a:pPr>
            <a:endParaRPr lang="ru-RU" sz="1000" b="0" smtClean="0"/>
          </a:p>
        </p:txBody>
      </p:sp>
      <p:sp>
        <p:nvSpPr>
          <p:cNvPr id="222" name="TextBox 221"/>
          <p:cNvSpPr txBox="1"/>
          <p:nvPr/>
        </p:nvSpPr>
        <p:spPr>
          <a:xfrm>
            <a:off x="2085728" y="4941168"/>
            <a:ext cx="2013378" cy="738664"/>
          </a:xfrm>
          <a:prstGeom prst="rect">
            <a:avLst/>
          </a:prstGeom>
          <a:noFill/>
        </p:spPr>
        <p:txBody>
          <a:bodyPr wrap="square">
            <a:spAutoFit/>
          </a:bodyPr>
          <a:lstStyle>
            <a:defPPr>
              <a:defRPr lang="ru-RU"/>
            </a:defPPr>
            <a:lvl1pPr fontAlgn="auto">
              <a:spcBef>
                <a:spcPts val="0"/>
              </a:spcBef>
              <a:spcAft>
                <a:spcPts val="0"/>
              </a:spcAft>
              <a:defRPr sz="1400" b="0" kern="0">
                <a:solidFill>
                  <a:sysClr val="windowText" lastClr="000000"/>
                </a:solidFill>
              </a:defRPr>
            </a:lvl1pPr>
          </a:lstStyle>
          <a:p>
            <a:r>
              <a:rPr lang="ru-RU" dirty="0" smtClean="0"/>
              <a:t>Он-</a:t>
            </a:r>
            <a:r>
              <a:rPr lang="ru-RU" dirty="0" err="1" smtClean="0"/>
              <a:t>лайн</a:t>
            </a:r>
            <a:r>
              <a:rPr lang="ru-RU" dirty="0" smtClean="0"/>
              <a:t> </a:t>
            </a:r>
            <a:r>
              <a:rPr lang="ru-RU" dirty="0"/>
              <a:t>мониторинг производительности ключевых </a:t>
            </a:r>
            <a:r>
              <a:rPr lang="ru-RU" dirty="0" smtClean="0"/>
              <a:t>процессов</a:t>
            </a:r>
            <a:endParaRPr lang="ru-RU" dirty="0"/>
          </a:p>
        </p:txBody>
      </p:sp>
      <p:sp>
        <p:nvSpPr>
          <p:cNvPr id="223" name="TextBox 222"/>
          <p:cNvSpPr txBox="1"/>
          <p:nvPr/>
        </p:nvSpPr>
        <p:spPr>
          <a:xfrm>
            <a:off x="4139444" y="4941168"/>
            <a:ext cx="2001633" cy="954107"/>
          </a:xfrm>
          <a:prstGeom prst="rect">
            <a:avLst/>
          </a:prstGeom>
          <a:noFill/>
        </p:spPr>
        <p:txBody>
          <a:bodyPr wrap="square">
            <a:spAutoFit/>
          </a:bodyPr>
          <a:lstStyle>
            <a:defPPr>
              <a:defRPr lang="ru-RU"/>
            </a:defPPr>
            <a:lvl1pPr fontAlgn="auto">
              <a:spcBef>
                <a:spcPts val="0"/>
              </a:spcBef>
              <a:spcAft>
                <a:spcPts val="0"/>
              </a:spcAft>
              <a:defRPr sz="1400" b="0" kern="0">
                <a:solidFill>
                  <a:sysClr val="windowText" lastClr="000000"/>
                </a:solidFill>
              </a:defRPr>
            </a:lvl1pPr>
          </a:lstStyle>
          <a:p>
            <a:r>
              <a:rPr lang="ru-RU" dirty="0"/>
              <a:t>Портал бизнес-процессов, оргструктуры, ОРД, и других инструментов</a:t>
            </a:r>
            <a:endParaRPr lang="ru-RU" dirty="0"/>
          </a:p>
        </p:txBody>
      </p:sp>
      <p:sp>
        <p:nvSpPr>
          <p:cNvPr id="224" name="TextBox 223"/>
          <p:cNvSpPr txBox="1"/>
          <p:nvPr/>
        </p:nvSpPr>
        <p:spPr>
          <a:xfrm>
            <a:off x="6181180" y="4923165"/>
            <a:ext cx="2000874" cy="954107"/>
          </a:xfrm>
          <a:prstGeom prst="rect">
            <a:avLst/>
          </a:prstGeom>
          <a:noFill/>
        </p:spPr>
        <p:txBody>
          <a:bodyPr wrap="square">
            <a:spAutoFit/>
          </a:bodyPr>
          <a:lstStyle/>
          <a:p>
            <a:pPr algn="l" fontAlgn="auto">
              <a:spcBef>
                <a:spcPts val="0"/>
              </a:spcBef>
              <a:spcAft>
                <a:spcPts val="0"/>
              </a:spcAft>
            </a:pPr>
            <a:r>
              <a:rPr lang="ru-RU" sz="1400" b="0" kern="0" dirty="0" smtClean="0">
                <a:solidFill>
                  <a:sysClr val="windowText" lastClr="000000"/>
                </a:solidFill>
              </a:rPr>
              <a:t>Моделирование, анализ и оптимизация бизнес-процессов</a:t>
            </a:r>
            <a:endParaRPr lang="ru-RU" sz="1400" b="0" kern="0" dirty="0">
              <a:solidFill>
                <a:sysClr val="windowText" lastClr="000000"/>
              </a:solidFill>
            </a:endParaRPr>
          </a:p>
        </p:txBody>
      </p:sp>
      <p:pic>
        <p:nvPicPr>
          <p:cNvPr id="227" name="Picture 10" descr="http://www.softwareag.com/corporate/images/strategy_scorecard_tcm16-109274.jpg"/>
          <p:cNvPicPr>
            <a:picLocks noChangeArrowheads="1"/>
          </p:cNvPicPr>
          <p:nvPr/>
        </p:nvPicPr>
        <p:blipFill>
          <a:blip r:embed="rId3" cstate="print"/>
          <a:srcRect l="1246" t="7983" r="26612" b="6500"/>
          <a:stretch>
            <a:fillRect/>
          </a:stretch>
        </p:blipFill>
        <p:spPr bwMode="auto">
          <a:xfrm>
            <a:off x="2091452" y="1499567"/>
            <a:ext cx="2007654" cy="1196486"/>
          </a:xfrm>
          <a:prstGeom prst="rect">
            <a:avLst/>
          </a:prstGeom>
          <a:noFill/>
        </p:spPr>
      </p:pic>
      <p:pic>
        <p:nvPicPr>
          <p:cNvPr id="228" name="Picture 12" descr="http://www.technologica.com/images/aris/aris_architect.jpg?sfvrsn=2"/>
          <p:cNvPicPr>
            <a:picLocks noChangeAspect="1" noChangeArrowheads="1"/>
          </p:cNvPicPr>
          <p:nvPr/>
        </p:nvPicPr>
        <p:blipFill>
          <a:blip r:embed="rId4" cstate="print"/>
          <a:srcRect l="1657" t="3534" r="1607" b="2247"/>
          <a:stretch>
            <a:fillRect/>
          </a:stretch>
        </p:blipFill>
        <p:spPr bwMode="auto">
          <a:xfrm>
            <a:off x="6162199" y="1499567"/>
            <a:ext cx="2007654" cy="1196486"/>
          </a:xfrm>
          <a:prstGeom prst="rect">
            <a:avLst/>
          </a:prstGeom>
          <a:noFill/>
        </p:spPr>
      </p:pic>
      <p:sp>
        <p:nvSpPr>
          <p:cNvPr id="229" name="Стрелка вправо 228"/>
          <p:cNvSpPr/>
          <p:nvPr/>
        </p:nvSpPr>
        <p:spPr bwMode="auto">
          <a:xfrm rot="5400000" flipH="1">
            <a:off x="3014100" y="4557219"/>
            <a:ext cx="184735" cy="541954"/>
          </a:xfrm>
          <a:prstGeom prst="rightArrow">
            <a:avLst>
              <a:gd name="adj1" fmla="val 74353"/>
              <a:gd name="adj2" fmla="val 48854"/>
            </a:avLst>
          </a:prstGeom>
          <a:solidFill>
            <a:srgbClr val="F4AE63"/>
          </a:solidFill>
          <a:ln w="25400" algn="ctr">
            <a:noFill/>
            <a:miter lim="800000"/>
            <a:headEnd/>
            <a:tailEnd/>
          </a:ln>
        </p:spPr>
        <p:txBody>
          <a:bodyPr lIns="54000" tIns="54000" rIns="54000" bIns="54000" anchor="ctr"/>
          <a:lstStyle/>
          <a:p>
            <a:pPr marL="0" marR="0" indent="0" defTabSz="914400" eaLnBrk="1" latinLnBrk="0" hangingPunct="1">
              <a:lnSpc>
                <a:spcPct val="100000"/>
              </a:lnSpc>
              <a:buClrTx/>
              <a:buSzTx/>
              <a:buFontTx/>
              <a:buNone/>
              <a:tabLst/>
            </a:pPr>
            <a:endParaRPr lang="ru-RU" sz="1000" dirty="0" smtClean="0">
              <a:solidFill>
                <a:schemeClr val="tx1">
                  <a:lumMod val="75000"/>
                  <a:lumOff val="25000"/>
                </a:schemeClr>
              </a:solidFill>
            </a:endParaRPr>
          </a:p>
        </p:txBody>
      </p:sp>
      <p:pic>
        <p:nvPicPr>
          <p:cNvPr id="231" name="Picture 6" descr="MashZone 1">
            <a:hlinkClick r:id="rId5" tooltip="MashZone 1 by Geetesh Bajaj, on Flickr"/>
          </p:cNvPr>
          <p:cNvPicPr>
            <a:picLocks noChangeArrowheads="1"/>
          </p:cNvPicPr>
          <p:nvPr/>
        </p:nvPicPr>
        <p:blipFill>
          <a:blip r:embed="rId6" cstate="print"/>
          <a:srcRect/>
          <a:stretch>
            <a:fillRect/>
          </a:stretch>
        </p:blipFill>
        <p:spPr bwMode="auto">
          <a:xfrm>
            <a:off x="2091452" y="3429000"/>
            <a:ext cx="2007654" cy="1229857"/>
          </a:xfrm>
          <a:prstGeom prst="rect">
            <a:avLst/>
          </a:prstGeom>
          <a:noFill/>
        </p:spPr>
      </p:pic>
      <p:pic>
        <p:nvPicPr>
          <p:cNvPr id="232" name="Picture 2" descr="ARIS Toolset">
            <a:hlinkClick r:id="rId7"/>
          </p:cNvPr>
          <p:cNvPicPr>
            <a:picLocks noChangeArrowheads="1"/>
          </p:cNvPicPr>
          <p:nvPr/>
        </p:nvPicPr>
        <p:blipFill>
          <a:blip r:embed="rId8" cstate="print"/>
          <a:srcRect t="3196"/>
          <a:stretch>
            <a:fillRect/>
          </a:stretch>
        </p:blipFill>
        <p:spPr bwMode="auto">
          <a:xfrm>
            <a:off x="6181180" y="3429000"/>
            <a:ext cx="2000874" cy="1229857"/>
          </a:xfrm>
          <a:prstGeom prst="rect">
            <a:avLst/>
          </a:prstGeom>
          <a:noFill/>
        </p:spPr>
      </p:pic>
      <p:pic>
        <p:nvPicPr>
          <p:cNvPr id="233" name="Picture 4" descr="Рисунок"/>
          <p:cNvPicPr>
            <a:picLocks noChangeArrowheads="1"/>
          </p:cNvPicPr>
          <p:nvPr/>
        </p:nvPicPr>
        <p:blipFill>
          <a:blip r:embed="rId9" cstate="print"/>
          <a:srcRect t="9858"/>
          <a:stretch>
            <a:fillRect/>
          </a:stretch>
        </p:blipFill>
        <p:spPr bwMode="auto">
          <a:xfrm>
            <a:off x="4133425" y="3429000"/>
            <a:ext cx="2007654" cy="1229857"/>
          </a:xfrm>
          <a:prstGeom prst="rect">
            <a:avLst/>
          </a:prstGeom>
          <a:noFill/>
        </p:spPr>
      </p:pic>
      <p:sp>
        <p:nvSpPr>
          <p:cNvPr id="234" name="Стрелка вправо 233"/>
          <p:cNvSpPr/>
          <p:nvPr/>
        </p:nvSpPr>
        <p:spPr bwMode="auto">
          <a:xfrm rot="5400000" flipH="1">
            <a:off x="7046586" y="4559822"/>
            <a:ext cx="184735" cy="541954"/>
          </a:xfrm>
          <a:prstGeom prst="rightArrow">
            <a:avLst>
              <a:gd name="adj1" fmla="val 74353"/>
              <a:gd name="adj2" fmla="val 48854"/>
            </a:avLst>
          </a:prstGeom>
          <a:solidFill>
            <a:srgbClr val="F4AE63"/>
          </a:solidFill>
          <a:ln w="25400" algn="ctr">
            <a:noFill/>
            <a:miter lim="800000"/>
            <a:headEnd/>
            <a:tailEnd/>
          </a:ln>
        </p:spPr>
        <p:txBody>
          <a:bodyPr lIns="54000" tIns="54000" rIns="54000" bIns="54000" anchor="ctr"/>
          <a:lstStyle/>
          <a:p>
            <a:pPr marL="0" marR="0" indent="0" defTabSz="914400" eaLnBrk="1" latinLnBrk="0" hangingPunct="1">
              <a:lnSpc>
                <a:spcPct val="100000"/>
              </a:lnSpc>
              <a:buClrTx/>
              <a:buSzTx/>
              <a:buFontTx/>
              <a:buNone/>
              <a:tabLst/>
            </a:pPr>
            <a:endParaRPr lang="ru-RU" sz="1000" dirty="0" smtClean="0">
              <a:solidFill>
                <a:schemeClr val="tx1">
                  <a:lumMod val="75000"/>
                  <a:lumOff val="25000"/>
                </a:schemeClr>
              </a:solidFill>
            </a:endParaRPr>
          </a:p>
        </p:txBody>
      </p:sp>
      <p:sp>
        <p:nvSpPr>
          <p:cNvPr id="235" name="Стрелка вправо 234"/>
          <p:cNvSpPr/>
          <p:nvPr/>
        </p:nvSpPr>
        <p:spPr bwMode="auto">
          <a:xfrm rot="5400000" flipH="1">
            <a:off x="4963786" y="4557218"/>
            <a:ext cx="184735" cy="541954"/>
          </a:xfrm>
          <a:prstGeom prst="rightArrow">
            <a:avLst>
              <a:gd name="adj1" fmla="val 74353"/>
              <a:gd name="adj2" fmla="val 48854"/>
            </a:avLst>
          </a:prstGeom>
          <a:solidFill>
            <a:srgbClr val="F4AE63"/>
          </a:solidFill>
          <a:ln w="25400" algn="ctr">
            <a:noFill/>
            <a:miter lim="800000"/>
            <a:headEnd/>
            <a:tailEnd/>
          </a:ln>
        </p:spPr>
        <p:txBody>
          <a:bodyPr lIns="54000" tIns="54000" rIns="54000" bIns="54000" anchor="ctr"/>
          <a:lstStyle/>
          <a:p>
            <a:pPr marL="0" marR="0" indent="0" defTabSz="914400" eaLnBrk="1" latinLnBrk="0" hangingPunct="1">
              <a:lnSpc>
                <a:spcPct val="100000"/>
              </a:lnSpc>
              <a:buClrTx/>
              <a:buSzTx/>
              <a:buFontTx/>
              <a:buNone/>
              <a:tabLst/>
            </a:pPr>
            <a:endParaRPr lang="ru-RU" sz="1000" dirty="0" smtClean="0">
              <a:solidFill>
                <a:schemeClr val="tx1">
                  <a:lumMod val="75000"/>
                  <a:lumOff val="25000"/>
                </a:schemeClr>
              </a:solidFill>
            </a:endParaRPr>
          </a:p>
        </p:txBody>
      </p:sp>
      <p:sp>
        <p:nvSpPr>
          <p:cNvPr id="249" name="TextBox 248"/>
          <p:cNvSpPr txBox="1"/>
          <p:nvPr/>
        </p:nvSpPr>
        <p:spPr>
          <a:xfrm>
            <a:off x="2208853" y="6093296"/>
            <a:ext cx="5832648" cy="523220"/>
          </a:xfrm>
          <a:prstGeom prst="rect">
            <a:avLst/>
          </a:prstGeom>
          <a:noFill/>
        </p:spPr>
        <p:txBody>
          <a:bodyPr wrap="square">
            <a:spAutoFit/>
          </a:bodyPr>
          <a:lstStyle/>
          <a:p>
            <a:pPr algn="ctr"/>
            <a:r>
              <a:rPr lang="ru-RU" sz="1400" kern="0" dirty="0" smtClean="0">
                <a:solidFill>
                  <a:sysClr val="windowText" lastClr="000000"/>
                </a:solidFill>
              </a:rPr>
              <a:t>системы оперативного проектного планирования и учета, </a:t>
            </a:r>
            <a:r>
              <a:rPr lang="ru-RU" sz="1400" kern="0" dirty="0">
                <a:solidFill>
                  <a:sysClr val="windowText" lastClr="000000"/>
                </a:solidFill>
              </a:rPr>
              <a:t>средства поддержки сопровождения</a:t>
            </a:r>
            <a:endParaRPr lang="ru-RU" sz="1400" b="0" kern="0" dirty="0">
              <a:solidFill>
                <a:sysClr val="windowText" lastClr="000000"/>
              </a:solidFill>
            </a:endParaRPr>
          </a:p>
        </p:txBody>
      </p:sp>
    </p:spTree>
    <p:extLst>
      <p:ext uri="{BB962C8B-B14F-4D97-AF65-F5344CB8AC3E}">
        <p14:creationId xmlns:p14="http://schemas.microsoft.com/office/powerpoint/2010/main" val="4117020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Мониторинг </a:t>
            </a:r>
            <a:r>
              <a:rPr lang="ru-RU" dirty="0"/>
              <a:t>эффективности использования систем функциональными заказчиками</a:t>
            </a:r>
            <a:r>
              <a:rPr lang="ru-RU" dirty="0">
                <a:solidFill>
                  <a:srgbClr val="786860"/>
                </a:solidFill>
                <a:ea typeface="Times New Roman"/>
                <a:cs typeface="Garamond"/>
              </a:rPr>
              <a:t/>
            </a:r>
            <a:br>
              <a:rPr lang="ru-RU" dirty="0">
                <a:solidFill>
                  <a:srgbClr val="786860"/>
                </a:solidFill>
                <a:ea typeface="Times New Roman"/>
                <a:cs typeface="Garamond"/>
              </a:rPr>
            </a:br>
            <a:r>
              <a:rPr lang="ru-RU" dirty="0">
                <a:solidFill>
                  <a:srgbClr val="786860"/>
                </a:solidFill>
                <a:ea typeface="Times New Roman"/>
                <a:cs typeface="Garamond"/>
              </a:rPr>
              <a:t/>
            </a:r>
            <a:br>
              <a:rPr lang="ru-RU" dirty="0">
                <a:solidFill>
                  <a:srgbClr val="786860"/>
                </a:solidFill>
                <a:ea typeface="Times New Roman"/>
                <a:cs typeface="Garamond"/>
              </a:rPr>
            </a:br>
            <a:r>
              <a:rPr lang="ru-RU" dirty="0" smtClean="0"/>
              <a:t> </a:t>
            </a:r>
            <a:endParaRPr lang="ru-RU" dirty="0"/>
          </a:p>
        </p:txBody>
      </p:sp>
    </p:spTree>
    <p:extLst>
      <p:ext uri="{BB962C8B-B14F-4D97-AF65-F5344CB8AC3E}">
        <p14:creationId xmlns:p14="http://schemas.microsoft.com/office/powerpoint/2010/main" val="28127787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8000" y="349200"/>
            <a:ext cx="8568000" cy="559520"/>
          </a:xfrm>
        </p:spPr>
        <p:txBody>
          <a:bodyPr>
            <a:noAutofit/>
          </a:bodyPr>
          <a:lstStyle/>
          <a:p>
            <a:pPr fontAlgn="base">
              <a:lnSpc>
                <a:spcPct val="105000"/>
              </a:lnSpc>
              <a:spcAft>
                <a:spcPct val="0"/>
              </a:spcAft>
              <a:tabLst>
                <a:tab pos="2139315" algn="l"/>
                <a:tab pos="226695" algn="l"/>
              </a:tabLst>
            </a:pPr>
            <a:r>
              <a:rPr lang="ru-RU" sz="2200" dirty="0">
                <a:solidFill>
                  <a:srgbClr val="ED1A3B"/>
                </a:solidFill>
              </a:rPr>
              <a:t>Мониторинг </a:t>
            </a:r>
            <a:r>
              <a:rPr lang="ru-RU" sz="2200" dirty="0">
                <a:solidFill>
                  <a:srgbClr val="ED1A3B"/>
                </a:solidFill>
              </a:rPr>
              <a:t>эффективности использования систем функциональными заказчиками</a:t>
            </a:r>
            <a:r>
              <a:rPr lang="ru-RU" sz="2200" dirty="0">
                <a:solidFill>
                  <a:srgbClr val="ED1A3B"/>
                </a:solidFill>
              </a:rPr>
              <a:t>. </a:t>
            </a:r>
            <a:r>
              <a:rPr lang="ru-RU" sz="2200" dirty="0" smtClean="0">
                <a:solidFill>
                  <a:srgbClr val="ED1A3B"/>
                </a:solidFill>
              </a:rPr>
              <a:t>Объекты мониторинга</a:t>
            </a:r>
            <a:endParaRPr lang="ru-RU" sz="2200" dirty="0">
              <a:solidFill>
                <a:srgbClr val="ED1A3B"/>
              </a:solidFill>
            </a:endParaRPr>
          </a:p>
        </p:txBody>
      </p:sp>
      <p:sp>
        <p:nvSpPr>
          <p:cNvPr id="44" name="Rectangle 4"/>
          <p:cNvSpPr>
            <a:spLocks noChangeArrowheads="1"/>
          </p:cNvSpPr>
          <p:nvPr/>
        </p:nvSpPr>
        <p:spPr bwMode="auto">
          <a:xfrm>
            <a:off x="179512" y="2564904"/>
            <a:ext cx="8712969" cy="33123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nchorCtr="0"/>
          <a:lstStyle/>
          <a:p>
            <a:pPr marL="342900" indent="-342900">
              <a:lnSpc>
                <a:spcPct val="120000"/>
              </a:lnSpc>
              <a:buClr>
                <a:srgbClr val="FF0000"/>
              </a:buClr>
              <a:buFont typeface="Wingdings 3"/>
              <a:buChar char=""/>
              <a:tabLst>
                <a:tab pos="2139315" algn="l"/>
                <a:tab pos="226695" algn="l"/>
              </a:tabLst>
            </a:pPr>
            <a:r>
              <a:rPr lang="ru-RU" altLang="ru-RU" sz="1600" dirty="0">
                <a:solidFill>
                  <a:srgbClr val="786860"/>
                </a:solidFill>
                <a:ea typeface="Times New Roman"/>
                <a:cs typeface="Garamond"/>
              </a:rPr>
              <a:t>Использование реализованных функциональных возможностей системы:</a:t>
            </a:r>
          </a:p>
          <a:p>
            <a:pPr marL="742950" lvl="1" indent="-285750">
              <a:lnSpc>
                <a:spcPct val="120000"/>
              </a:lnSpc>
              <a:buClr>
                <a:srgbClr val="4D4D4D"/>
              </a:buClr>
              <a:buFont typeface="Arial" panose="020B0604020202020204" pitchFamily="34" charset="0"/>
              <a:buChar char="•"/>
              <a:tabLst>
                <a:tab pos="2139315" algn="l"/>
                <a:tab pos="226695" algn="l"/>
              </a:tabLst>
            </a:pPr>
            <a:r>
              <a:rPr lang="ru-RU" altLang="ru-RU" sz="1500" dirty="0">
                <a:solidFill>
                  <a:srgbClr val="786860"/>
                </a:solidFill>
                <a:ea typeface="Times New Roman"/>
                <a:cs typeface="Garamond"/>
              </a:rPr>
              <a:t>Пользуются ли сотрудники созданными в системе отчетами и как часто</a:t>
            </a:r>
          </a:p>
          <a:p>
            <a:pPr marL="742950" lvl="1" indent="-285750">
              <a:lnSpc>
                <a:spcPct val="120000"/>
              </a:lnSpc>
              <a:buClr>
                <a:srgbClr val="4D4D4D"/>
              </a:buClr>
              <a:buFont typeface="Arial" panose="020B0604020202020204" pitchFamily="34" charset="0"/>
              <a:buChar char="•"/>
              <a:tabLst>
                <a:tab pos="2139315" algn="l"/>
                <a:tab pos="226695" algn="l"/>
              </a:tabLst>
            </a:pPr>
            <a:r>
              <a:rPr lang="ru-RU" altLang="ru-RU" sz="1500" dirty="0">
                <a:solidFill>
                  <a:srgbClr val="786860"/>
                </a:solidFill>
                <a:ea typeface="Times New Roman"/>
                <a:cs typeface="Garamond"/>
              </a:rPr>
              <a:t>Пользуются ли сотрудники функциями/транзакциями системы</a:t>
            </a:r>
          </a:p>
          <a:p>
            <a:pPr marL="742950" lvl="1" indent="-285750">
              <a:lnSpc>
                <a:spcPct val="120000"/>
              </a:lnSpc>
              <a:buClr>
                <a:srgbClr val="4D4D4D"/>
              </a:buClr>
              <a:buFont typeface="Arial" panose="020B0604020202020204" pitchFamily="34" charset="0"/>
              <a:buChar char="•"/>
              <a:tabLst>
                <a:tab pos="2139315" algn="l"/>
                <a:tab pos="226695" algn="l"/>
              </a:tabLst>
            </a:pPr>
            <a:r>
              <a:rPr lang="ru-RU" altLang="ru-RU" sz="1500" dirty="0">
                <a:solidFill>
                  <a:srgbClr val="786860"/>
                </a:solidFill>
                <a:ea typeface="Times New Roman"/>
                <a:cs typeface="Garamond"/>
              </a:rPr>
              <a:t>Корректно ли используются аналитики</a:t>
            </a:r>
          </a:p>
          <a:p>
            <a:pPr marL="742950" lvl="1" indent="-285750">
              <a:lnSpc>
                <a:spcPct val="120000"/>
              </a:lnSpc>
              <a:buClr>
                <a:srgbClr val="4D4D4D"/>
              </a:buClr>
              <a:buFont typeface="Arial" panose="020B0604020202020204" pitchFamily="34" charset="0"/>
              <a:buChar char="•"/>
              <a:tabLst>
                <a:tab pos="2139315" algn="l"/>
                <a:tab pos="226695" algn="l"/>
              </a:tabLst>
            </a:pPr>
            <a:r>
              <a:rPr lang="ru-RU" altLang="ru-RU" sz="1500" dirty="0">
                <a:solidFill>
                  <a:srgbClr val="786860"/>
                </a:solidFill>
                <a:ea typeface="Times New Roman"/>
                <a:cs typeface="Garamond"/>
              </a:rPr>
              <a:t>Детально ли вводится информация (ввод на конечных элементах или на узлах)</a:t>
            </a:r>
          </a:p>
          <a:p>
            <a:pPr marL="342900" indent="-342900">
              <a:lnSpc>
                <a:spcPct val="120000"/>
              </a:lnSpc>
              <a:buClr>
                <a:srgbClr val="FF0000"/>
              </a:buClr>
              <a:buFont typeface="Wingdings 3"/>
              <a:buChar char=""/>
              <a:tabLst>
                <a:tab pos="2139315" algn="l"/>
                <a:tab pos="226695" algn="l"/>
              </a:tabLst>
            </a:pPr>
            <a:r>
              <a:rPr lang="ru-RU" altLang="ru-RU" sz="1600" dirty="0" smtClean="0">
                <a:solidFill>
                  <a:srgbClr val="786860"/>
                </a:solidFill>
                <a:ea typeface="Times New Roman"/>
                <a:cs typeface="Garamond"/>
              </a:rPr>
              <a:t>Уровень подготовленности персонала функционального заказчика к работе с системой:</a:t>
            </a:r>
          </a:p>
          <a:p>
            <a:pPr marL="742950" lvl="1" indent="-285750">
              <a:lnSpc>
                <a:spcPct val="120000"/>
              </a:lnSpc>
              <a:buClr>
                <a:srgbClr val="4D4D4D"/>
              </a:buClr>
              <a:buFont typeface="Arial" panose="020B0604020202020204" pitchFamily="34" charset="0"/>
              <a:buChar char="•"/>
              <a:tabLst>
                <a:tab pos="2139315" algn="l"/>
                <a:tab pos="226695" algn="l"/>
              </a:tabLst>
            </a:pPr>
            <a:r>
              <a:rPr lang="ru-RU" sz="1500" dirty="0">
                <a:solidFill>
                  <a:srgbClr val="786860"/>
                </a:solidFill>
                <a:ea typeface="Times New Roman"/>
                <a:cs typeface="Garamond"/>
              </a:rPr>
              <a:t>умение использовать приложения; </a:t>
            </a:r>
          </a:p>
          <a:p>
            <a:pPr marL="742950" lvl="1" indent="-285750">
              <a:lnSpc>
                <a:spcPct val="120000"/>
              </a:lnSpc>
              <a:buClr>
                <a:srgbClr val="4D4D4D"/>
              </a:buClr>
              <a:buFont typeface="Arial" panose="020B0604020202020204" pitchFamily="34" charset="0"/>
              <a:buChar char="•"/>
              <a:tabLst>
                <a:tab pos="2139315" algn="l"/>
                <a:tab pos="226695" algn="l"/>
              </a:tabLst>
            </a:pPr>
            <a:r>
              <a:rPr lang="ru-RU" sz="1500" dirty="0">
                <a:solidFill>
                  <a:srgbClr val="786860"/>
                </a:solidFill>
                <a:ea typeface="Times New Roman"/>
                <a:cs typeface="Garamond"/>
              </a:rPr>
              <a:t>быстродействие пользователя; </a:t>
            </a:r>
          </a:p>
          <a:p>
            <a:pPr marL="742950" lvl="1" indent="-285750">
              <a:lnSpc>
                <a:spcPct val="120000"/>
              </a:lnSpc>
              <a:buClr>
                <a:srgbClr val="4D4D4D"/>
              </a:buClr>
              <a:buFont typeface="Arial" panose="020B0604020202020204" pitchFamily="34" charset="0"/>
              <a:buChar char="•"/>
              <a:tabLst>
                <a:tab pos="2139315" algn="l"/>
                <a:tab pos="226695" algn="l"/>
              </a:tabLst>
            </a:pPr>
            <a:r>
              <a:rPr lang="ru-RU" sz="1500" dirty="0">
                <a:solidFill>
                  <a:srgbClr val="786860"/>
                </a:solidFill>
                <a:ea typeface="Times New Roman"/>
                <a:cs typeface="Garamond"/>
              </a:rPr>
              <a:t>количество и типы </a:t>
            </a:r>
            <a:r>
              <a:rPr lang="ru-RU" sz="1500" dirty="0" smtClean="0">
                <a:solidFill>
                  <a:srgbClr val="786860"/>
                </a:solidFill>
                <a:ea typeface="Times New Roman"/>
                <a:cs typeface="Garamond"/>
              </a:rPr>
              <a:t>ошибок </a:t>
            </a:r>
            <a:r>
              <a:rPr lang="ru-RU" sz="1500" dirty="0">
                <a:solidFill>
                  <a:srgbClr val="786860"/>
                </a:solidFill>
                <a:ea typeface="Times New Roman"/>
                <a:cs typeface="Garamond"/>
              </a:rPr>
              <a:t>пользователей. </a:t>
            </a:r>
          </a:p>
          <a:p>
            <a:pPr marL="342900" indent="-342900">
              <a:lnSpc>
                <a:spcPct val="120000"/>
              </a:lnSpc>
              <a:buClr>
                <a:srgbClr val="FF0000"/>
              </a:buClr>
              <a:buFont typeface="Wingdings 3"/>
              <a:buChar char=""/>
              <a:tabLst>
                <a:tab pos="2139315" algn="l"/>
                <a:tab pos="226695" algn="l"/>
              </a:tabLst>
            </a:pPr>
            <a:endParaRPr lang="ru-RU" altLang="ru-RU" sz="1600" dirty="0">
              <a:solidFill>
                <a:srgbClr val="786860"/>
              </a:solidFill>
              <a:ea typeface="Times New Roman"/>
              <a:cs typeface="Garamond"/>
            </a:endParaRPr>
          </a:p>
          <a:p>
            <a:pPr marL="742950" lvl="1" indent="-285750">
              <a:lnSpc>
                <a:spcPct val="120000"/>
              </a:lnSpc>
              <a:buClr>
                <a:srgbClr val="4D4D4D"/>
              </a:buClr>
              <a:buFont typeface="Arial" panose="020B0604020202020204" pitchFamily="34" charset="0"/>
              <a:buChar char="•"/>
              <a:tabLst>
                <a:tab pos="2139315" algn="l"/>
                <a:tab pos="226695" algn="l"/>
              </a:tabLst>
            </a:pPr>
            <a:endParaRPr lang="ru-RU" altLang="ru-RU" sz="1500" dirty="0">
              <a:solidFill>
                <a:srgbClr val="786860"/>
              </a:solidFill>
              <a:ea typeface="Times New Roman"/>
              <a:cs typeface="Garamond"/>
            </a:endParaRPr>
          </a:p>
        </p:txBody>
      </p:sp>
      <p:sp>
        <p:nvSpPr>
          <p:cNvPr id="12" name="Rectangle 3"/>
          <p:cNvSpPr>
            <a:spLocks noChangeArrowheads="1"/>
          </p:cNvSpPr>
          <p:nvPr/>
        </p:nvSpPr>
        <p:spPr bwMode="auto">
          <a:xfrm>
            <a:off x="179512" y="1339676"/>
            <a:ext cx="8784977" cy="865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706563" indent="-1706563">
              <a:defRPr>
                <a:solidFill>
                  <a:schemeClr val="tx1"/>
                </a:solidFill>
                <a:latin typeface="Arial" pitchFamily="34" charset="0"/>
              </a:defRPr>
            </a:lvl1pPr>
            <a:lvl2pPr marL="3592513">
              <a:defRPr>
                <a:solidFill>
                  <a:schemeClr val="tx1"/>
                </a:solidFill>
                <a:latin typeface="Arial" pitchFamily="34" charset="0"/>
              </a:defRPr>
            </a:lvl2pPr>
            <a:lvl3pPr marL="3771900">
              <a:defRPr>
                <a:solidFill>
                  <a:schemeClr val="tx1"/>
                </a:solidFill>
                <a:latin typeface="Arial" pitchFamily="34" charset="0"/>
              </a:defRPr>
            </a:lvl3pPr>
            <a:lvl4pPr marL="3951288">
              <a:defRPr>
                <a:solidFill>
                  <a:schemeClr val="tx1"/>
                </a:solidFill>
                <a:latin typeface="Arial" pitchFamily="34" charset="0"/>
              </a:defRPr>
            </a:lvl4pPr>
            <a:lvl5pPr marL="4130675">
              <a:defRPr>
                <a:solidFill>
                  <a:schemeClr val="tx1"/>
                </a:solidFill>
                <a:latin typeface="Arial" pitchFamily="34" charset="0"/>
              </a:defRPr>
            </a:lvl5pPr>
            <a:lvl6pPr marL="4587875" fontAlgn="base">
              <a:spcBef>
                <a:spcPct val="0"/>
              </a:spcBef>
              <a:spcAft>
                <a:spcPct val="0"/>
              </a:spcAft>
              <a:defRPr>
                <a:solidFill>
                  <a:schemeClr val="tx1"/>
                </a:solidFill>
                <a:latin typeface="Arial" pitchFamily="34" charset="0"/>
              </a:defRPr>
            </a:lvl6pPr>
            <a:lvl7pPr marL="5045075" fontAlgn="base">
              <a:spcBef>
                <a:spcPct val="0"/>
              </a:spcBef>
              <a:spcAft>
                <a:spcPct val="0"/>
              </a:spcAft>
              <a:defRPr>
                <a:solidFill>
                  <a:schemeClr val="tx1"/>
                </a:solidFill>
                <a:latin typeface="Arial" pitchFamily="34" charset="0"/>
              </a:defRPr>
            </a:lvl7pPr>
            <a:lvl8pPr marL="5502275" fontAlgn="base">
              <a:spcBef>
                <a:spcPct val="0"/>
              </a:spcBef>
              <a:spcAft>
                <a:spcPct val="0"/>
              </a:spcAft>
              <a:defRPr>
                <a:solidFill>
                  <a:schemeClr val="tx1"/>
                </a:solidFill>
                <a:latin typeface="Arial" pitchFamily="34" charset="0"/>
              </a:defRPr>
            </a:lvl8pPr>
            <a:lvl9pPr marL="5959475" fontAlgn="base">
              <a:spcBef>
                <a:spcPct val="0"/>
              </a:spcBef>
              <a:spcAft>
                <a:spcPct val="0"/>
              </a:spcAft>
              <a:defRPr>
                <a:solidFill>
                  <a:schemeClr val="tx1"/>
                </a:solidFill>
                <a:latin typeface="Arial" pitchFamily="34" charset="0"/>
              </a:defRPr>
            </a:lvl9pPr>
          </a:lstStyle>
          <a:p>
            <a:pPr marL="0" indent="0"/>
            <a:r>
              <a:rPr lang="ru-RU" altLang="ru-RU" sz="2000" dirty="0" smtClean="0">
                <a:solidFill>
                  <a:srgbClr val="786860"/>
                </a:solidFill>
                <a:latin typeface="+mn-lt"/>
                <a:ea typeface="Times New Roman"/>
                <a:cs typeface="Garamond"/>
              </a:rPr>
              <a:t>Достижение заявленного операционного и экономического эффекта от развития ИТ напрямую связано с корректным, мотивированным полнофункциональным использованием заказчиком введенного в постоянную эксплуатацию ИТ- решения</a:t>
            </a:r>
            <a:endParaRPr lang="ru-RU" altLang="ru-RU" sz="2000" dirty="0">
              <a:solidFill>
                <a:schemeClr val="accent4">
                  <a:lumMod val="75000"/>
                </a:schemeClr>
              </a:solidFill>
              <a:latin typeface="+mn-lt"/>
              <a:ea typeface="Times New Roman"/>
              <a:cs typeface="Garamond"/>
            </a:endParaRPr>
          </a:p>
        </p:txBody>
      </p:sp>
    </p:spTree>
    <p:extLst>
      <p:ext uri="{BB962C8B-B14F-4D97-AF65-F5344CB8AC3E}">
        <p14:creationId xmlns:p14="http://schemas.microsoft.com/office/powerpoint/2010/main" val="273076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ChangeArrowheads="1"/>
          </p:cNvSpPr>
          <p:nvPr/>
        </p:nvSpPr>
        <p:spPr bwMode="auto">
          <a:xfrm>
            <a:off x="395535" y="267370"/>
            <a:ext cx="8353177" cy="6413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lnSpc>
                <a:spcPct val="105000"/>
              </a:lnSpc>
              <a:spcBef>
                <a:spcPct val="0"/>
              </a:spcBef>
              <a:spcAft>
                <a:spcPct val="0"/>
              </a:spcAft>
            </a:pPr>
            <a:r>
              <a:rPr lang="ru-RU" altLang="ru-RU" sz="2400" b="1" dirty="0" smtClean="0">
                <a:solidFill>
                  <a:srgbClr val="ED1A3B"/>
                </a:solidFill>
                <a:latin typeface="+mj-lt"/>
                <a:ea typeface="+mj-ea"/>
                <a:cs typeface="+mj-cs"/>
              </a:rPr>
              <a:t>Диалог бизнеса и ИТ. Основные сложности</a:t>
            </a:r>
            <a:endParaRPr lang="ru-RU" altLang="ru-RU" sz="2400" b="1" dirty="0">
              <a:solidFill>
                <a:srgbClr val="ED1A3B"/>
              </a:solidFill>
              <a:latin typeface="+mj-lt"/>
              <a:ea typeface="+mj-ea"/>
              <a:cs typeface="+mj-cs"/>
            </a:endParaRPr>
          </a:p>
        </p:txBody>
      </p:sp>
      <p:sp>
        <p:nvSpPr>
          <p:cNvPr id="2" name="Прямоугольник 1"/>
          <p:cNvSpPr/>
          <p:nvPr/>
        </p:nvSpPr>
        <p:spPr>
          <a:xfrm>
            <a:off x="323528" y="1196752"/>
            <a:ext cx="4176588" cy="525658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рямоугольник 9"/>
          <p:cNvSpPr/>
          <p:nvPr/>
        </p:nvSpPr>
        <p:spPr>
          <a:xfrm>
            <a:off x="4652516" y="1196752"/>
            <a:ext cx="4176588" cy="5256584"/>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4"/>
          <p:cNvSpPr>
            <a:spLocks noChangeArrowheads="1"/>
          </p:cNvSpPr>
          <p:nvPr/>
        </p:nvSpPr>
        <p:spPr bwMode="auto">
          <a:xfrm>
            <a:off x="449324" y="1916832"/>
            <a:ext cx="3762635" cy="4146847"/>
          </a:xfrm>
          <a:prstGeom prst="rect">
            <a:avLst/>
          </a:prstGeom>
          <a:noFill/>
          <a:ln>
            <a:noFill/>
          </a:ln>
          <a:effectLst/>
        </p:spPr>
        <p:txBody>
          <a:bodyPr anchor="t" anchorCtr="0"/>
          <a:lstStyle/>
          <a:p>
            <a:pPr marL="342900" indent="-342900">
              <a:lnSpc>
                <a:spcPct val="120000"/>
              </a:lnSpc>
              <a:buClr>
                <a:srgbClr val="FF0000"/>
              </a:buClr>
              <a:buFont typeface="Wingdings 3"/>
              <a:buChar char=""/>
              <a:tabLst>
                <a:tab pos="2139315" algn="l"/>
                <a:tab pos="226695" algn="l"/>
              </a:tabLst>
            </a:pPr>
            <a:r>
              <a:rPr lang="ru-RU" altLang="ru-RU" sz="1600" dirty="0">
                <a:solidFill>
                  <a:srgbClr val="786860"/>
                </a:solidFill>
                <a:ea typeface="Times New Roman"/>
                <a:cs typeface="Garamond"/>
              </a:rPr>
              <a:t>Обоснование операционного ИТ-бюджета</a:t>
            </a:r>
          </a:p>
          <a:p>
            <a:pPr marL="342900" indent="-342900">
              <a:lnSpc>
                <a:spcPct val="120000"/>
              </a:lnSpc>
              <a:buClr>
                <a:srgbClr val="FF0000"/>
              </a:buClr>
              <a:buFont typeface="Wingdings 3"/>
              <a:buChar char=""/>
              <a:tabLst>
                <a:tab pos="2139315" algn="l"/>
                <a:tab pos="226695" algn="l"/>
              </a:tabLst>
            </a:pPr>
            <a:r>
              <a:rPr lang="ru-RU" altLang="ru-RU" sz="1600" dirty="0">
                <a:solidFill>
                  <a:srgbClr val="786860"/>
                </a:solidFill>
                <a:ea typeface="Times New Roman"/>
                <a:cs typeface="Garamond"/>
              </a:rPr>
              <a:t>Обоснование инвестиционного ИТ-бюджета</a:t>
            </a:r>
          </a:p>
          <a:p>
            <a:pPr marL="342900" indent="-342900">
              <a:lnSpc>
                <a:spcPct val="120000"/>
              </a:lnSpc>
              <a:buClr>
                <a:srgbClr val="FF0000"/>
              </a:buClr>
              <a:buFont typeface="Wingdings 3"/>
              <a:buChar char=""/>
              <a:tabLst>
                <a:tab pos="2139315" algn="l"/>
                <a:tab pos="226695" algn="l"/>
              </a:tabLst>
            </a:pPr>
            <a:r>
              <a:rPr lang="ru-RU" altLang="ru-RU" sz="1600" dirty="0">
                <a:solidFill>
                  <a:srgbClr val="786860"/>
                </a:solidFill>
                <a:ea typeface="Times New Roman"/>
                <a:cs typeface="Garamond"/>
              </a:rPr>
              <a:t>Согласование сбалансированного видения </a:t>
            </a:r>
            <a:r>
              <a:rPr lang="en-US" altLang="ru-RU" sz="1600" dirty="0">
                <a:solidFill>
                  <a:srgbClr val="786860"/>
                </a:solidFill>
                <a:ea typeface="Times New Roman"/>
                <a:cs typeface="Garamond"/>
              </a:rPr>
              <a:t>SLA </a:t>
            </a:r>
            <a:r>
              <a:rPr lang="ru-RU" altLang="ru-RU" sz="1600" dirty="0">
                <a:solidFill>
                  <a:srgbClr val="786860"/>
                </a:solidFill>
                <a:ea typeface="Times New Roman"/>
                <a:cs typeface="Garamond"/>
              </a:rPr>
              <a:t>и ИТ- затрат на его обеспечение</a:t>
            </a:r>
          </a:p>
          <a:p>
            <a:pPr marL="342900" indent="-342900">
              <a:lnSpc>
                <a:spcPct val="120000"/>
              </a:lnSpc>
              <a:buClr>
                <a:srgbClr val="FF0000"/>
              </a:buClr>
              <a:buFont typeface="Wingdings 3"/>
              <a:buChar char=""/>
              <a:tabLst>
                <a:tab pos="2139315" algn="l"/>
                <a:tab pos="226695" algn="l"/>
              </a:tabLst>
            </a:pPr>
            <a:r>
              <a:rPr lang="ru-RU" altLang="ru-RU" sz="1600" dirty="0">
                <a:solidFill>
                  <a:srgbClr val="786860"/>
                </a:solidFill>
                <a:ea typeface="Times New Roman"/>
                <a:cs typeface="Garamond"/>
              </a:rPr>
              <a:t>Обоснование целесообразности технологических </a:t>
            </a:r>
            <a:r>
              <a:rPr lang="ru-RU" altLang="ru-RU" sz="1600" dirty="0" smtClean="0">
                <a:solidFill>
                  <a:srgbClr val="786860"/>
                </a:solidFill>
                <a:ea typeface="Times New Roman"/>
                <a:cs typeface="Garamond"/>
              </a:rPr>
              <a:t>изменений</a:t>
            </a:r>
          </a:p>
          <a:p>
            <a:pPr marL="342900" indent="-342900">
              <a:lnSpc>
                <a:spcPct val="120000"/>
              </a:lnSpc>
              <a:buClr>
                <a:srgbClr val="FF0000"/>
              </a:buClr>
              <a:buFont typeface="Wingdings 3"/>
              <a:buChar char=""/>
              <a:tabLst>
                <a:tab pos="2139315" algn="l"/>
                <a:tab pos="226695" algn="l"/>
              </a:tabLst>
            </a:pPr>
            <a:r>
              <a:rPr lang="ru-RU" altLang="ru-RU" sz="1600" dirty="0" smtClean="0">
                <a:solidFill>
                  <a:srgbClr val="786860"/>
                </a:solidFill>
                <a:ea typeface="Times New Roman"/>
                <a:cs typeface="Garamond"/>
              </a:rPr>
              <a:t>Вовлечение в процесс развития ИТ-обеспечения</a:t>
            </a:r>
          </a:p>
          <a:p>
            <a:pPr marL="342900" indent="-342900">
              <a:lnSpc>
                <a:spcPct val="120000"/>
              </a:lnSpc>
              <a:buClr>
                <a:srgbClr val="FF0000"/>
              </a:buClr>
              <a:buFont typeface="Wingdings 3"/>
              <a:buChar char=""/>
              <a:tabLst>
                <a:tab pos="2139315" algn="l"/>
                <a:tab pos="226695" algn="l"/>
              </a:tabLst>
            </a:pPr>
            <a:r>
              <a:rPr lang="ru-RU" altLang="ru-RU" sz="1600" dirty="0" smtClean="0">
                <a:solidFill>
                  <a:srgbClr val="786860"/>
                </a:solidFill>
                <a:ea typeface="Times New Roman"/>
                <a:cs typeface="Garamond"/>
              </a:rPr>
              <a:t>Формирование ответственности за решения по ИТ-обеспечению</a:t>
            </a:r>
            <a:endParaRPr lang="ru-RU" altLang="ru-RU" sz="1600" dirty="0">
              <a:solidFill>
                <a:srgbClr val="786860"/>
              </a:solidFill>
              <a:ea typeface="Times New Roman"/>
              <a:cs typeface="Garamond"/>
            </a:endParaRPr>
          </a:p>
          <a:p>
            <a:pPr marL="342900" indent="-342900">
              <a:lnSpc>
                <a:spcPct val="120000"/>
              </a:lnSpc>
              <a:buClr>
                <a:srgbClr val="FF0000"/>
              </a:buClr>
              <a:buFont typeface="Wingdings 3"/>
              <a:buChar char=""/>
              <a:tabLst>
                <a:tab pos="2139315" algn="l"/>
                <a:tab pos="226695" algn="l"/>
              </a:tabLst>
            </a:pPr>
            <a:endParaRPr lang="ru-RU" altLang="ru-RU" sz="1600" dirty="0">
              <a:solidFill>
                <a:srgbClr val="786860"/>
              </a:solidFill>
              <a:ea typeface="Times New Roman"/>
              <a:cs typeface="Garamond"/>
            </a:endParaRPr>
          </a:p>
          <a:p>
            <a:pPr marL="342900" indent="-342900">
              <a:lnSpc>
                <a:spcPct val="120000"/>
              </a:lnSpc>
              <a:buClr>
                <a:srgbClr val="FF0000"/>
              </a:buClr>
              <a:buFont typeface="Wingdings 3"/>
              <a:buChar char=""/>
              <a:tabLst>
                <a:tab pos="2139315" algn="l"/>
                <a:tab pos="226695" algn="l"/>
              </a:tabLst>
            </a:pPr>
            <a:endParaRPr lang="ru-RU" altLang="ru-RU" sz="1600" dirty="0">
              <a:solidFill>
                <a:srgbClr val="786860"/>
              </a:solidFill>
              <a:ea typeface="Times New Roman"/>
              <a:cs typeface="Garamond"/>
            </a:endParaRPr>
          </a:p>
          <a:p>
            <a:pPr marL="342900" indent="-342900">
              <a:lnSpc>
                <a:spcPct val="120000"/>
              </a:lnSpc>
              <a:buClr>
                <a:srgbClr val="FF0000"/>
              </a:buClr>
              <a:buFont typeface="Wingdings 3"/>
              <a:buChar char=""/>
              <a:tabLst>
                <a:tab pos="2139315" algn="l"/>
                <a:tab pos="226695" algn="l"/>
              </a:tabLst>
            </a:pPr>
            <a:endParaRPr lang="ru-RU" altLang="ru-RU" sz="1600" dirty="0">
              <a:solidFill>
                <a:srgbClr val="786860"/>
              </a:solidFill>
              <a:ea typeface="Times New Roman"/>
              <a:cs typeface="Garamond"/>
            </a:endParaRPr>
          </a:p>
        </p:txBody>
      </p:sp>
      <p:sp>
        <p:nvSpPr>
          <p:cNvPr id="3" name="TextBox 2"/>
          <p:cNvSpPr txBox="1"/>
          <p:nvPr/>
        </p:nvSpPr>
        <p:spPr>
          <a:xfrm>
            <a:off x="1187624" y="1340768"/>
            <a:ext cx="2160240" cy="461665"/>
          </a:xfrm>
          <a:prstGeom prst="rect">
            <a:avLst/>
          </a:prstGeom>
          <a:noFill/>
        </p:spPr>
        <p:txBody>
          <a:bodyPr wrap="square" rtlCol="0">
            <a:spAutoFit/>
          </a:bodyPr>
          <a:lstStyle/>
          <a:p>
            <a:pPr algn="ctr"/>
            <a:r>
              <a:rPr lang="en-US" sz="2400" dirty="0" smtClean="0">
                <a:solidFill>
                  <a:srgbClr val="4D4D4D"/>
                </a:solidFill>
              </a:rPr>
              <a:t>CIO</a:t>
            </a:r>
            <a:endParaRPr lang="ru-RU" sz="2400" dirty="0">
              <a:solidFill>
                <a:srgbClr val="4D4D4D"/>
              </a:solidFill>
            </a:endParaRPr>
          </a:p>
        </p:txBody>
      </p:sp>
      <p:sp>
        <p:nvSpPr>
          <p:cNvPr id="14" name="TextBox 13"/>
          <p:cNvSpPr txBox="1"/>
          <p:nvPr/>
        </p:nvSpPr>
        <p:spPr>
          <a:xfrm>
            <a:off x="5076056" y="1340768"/>
            <a:ext cx="3456384" cy="461665"/>
          </a:xfrm>
          <a:prstGeom prst="rect">
            <a:avLst/>
          </a:prstGeom>
          <a:noFill/>
        </p:spPr>
        <p:txBody>
          <a:bodyPr wrap="square" rtlCol="0">
            <a:spAutoFit/>
          </a:bodyPr>
          <a:lstStyle/>
          <a:p>
            <a:pPr algn="ctr"/>
            <a:r>
              <a:rPr lang="en-US" sz="2400" dirty="0" smtClean="0">
                <a:solidFill>
                  <a:srgbClr val="4D4D4D"/>
                </a:solidFill>
              </a:rPr>
              <a:t>CEO, CPO, CFO, etc</a:t>
            </a:r>
            <a:r>
              <a:rPr lang="en-US" sz="2400" dirty="0">
                <a:solidFill>
                  <a:srgbClr val="4D4D4D"/>
                </a:solidFill>
              </a:rPr>
              <a:t>.</a:t>
            </a:r>
            <a:endParaRPr lang="ru-RU" sz="2400" dirty="0">
              <a:solidFill>
                <a:srgbClr val="4D4D4D"/>
              </a:solidFill>
            </a:endParaRPr>
          </a:p>
        </p:txBody>
      </p:sp>
      <p:sp>
        <p:nvSpPr>
          <p:cNvPr id="16" name="Rectangle 4"/>
          <p:cNvSpPr>
            <a:spLocks noChangeArrowheads="1"/>
          </p:cNvSpPr>
          <p:nvPr/>
        </p:nvSpPr>
        <p:spPr bwMode="auto">
          <a:xfrm>
            <a:off x="4895601" y="1916832"/>
            <a:ext cx="3636839" cy="3600400"/>
          </a:xfrm>
          <a:prstGeom prst="rect">
            <a:avLst/>
          </a:prstGeom>
          <a:noFill/>
          <a:ln>
            <a:noFill/>
          </a:ln>
          <a:effectLst/>
        </p:spPr>
        <p:txBody>
          <a:bodyPr anchor="t" anchorCtr="0"/>
          <a:lstStyle/>
          <a:p>
            <a:pPr marL="342900" indent="-342900">
              <a:lnSpc>
                <a:spcPct val="120000"/>
              </a:lnSpc>
              <a:buClr>
                <a:srgbClr val="FF0000"/>
              </a:buClr>
              <a:buFont typeface="Wingdings 3"/>
              <a:buChar char=""/>
              <a:tabLst>
                <a:tab pos="2139315" algn="l"/>
                <a:tab pos="226695" algn="l"/>
              </a:tabLst>
            </a:pPr>
            <a:r>
              <a:rPr lang="ru-RU" altLang="ru-RU" sz="1600" dirty="0" smtClean="0">
                <a:solidFill>
                  <a:srgbClr val="786860"/>
                </a:solidFill>
                <a:ea typeface="Times New Roman"/>
                <a:cs typeface="Garamond"/>
              </a:rPr>
              <a:t>Понимание блоком ИТ  </a:t>
            </a:r>
            <a:r>
              <a:rPr lang="ru-RU" altLang="ru-RU" sz="1600" dirty="0">
                <a:solidFill>
                  <a:srgbClr val="786860"/>
                </a:solidFill>
                <a:ea typeface="Times New Roman"/>
                <a:cs typeface="Garamond"/>
              </a:rPr>
              <a:t>функциональных потребностей бизнеса в </a:t>
            </a:r>
            <a:r>
              <a:rPr lang="ru-RU" altLang="ru-RU" sz="1600" dirty="0" smtClean="0">
                <a:solidFill>
                  <a:srgbClr val="786860"/>
                </a:solidFill>
                <a:ea typeface="Times New Roman"/>
                <a:cs typeface="Garamond"/>
              </a:rPr>
              <a:t>терминах конкретных бизнес-результатов</a:t>
            </a:r>
          </a:p>
          <a:p>
            <a:pPr marL="342900" indent="-342900">
              <a:lnSpc>
                <a:spcPct val="120000"/>
              </a:lnSpc>
              <a:buClr>
                <a:srgbClr val="FF0000"/>
              </a:buClr>
              <a:buFont typeface="Wingdings 3"/>
              <a:buChar char=""/>
              <a:tabLst>
                <a:tab pos="2139315" algn="l"/>
                <a:tab pos="226695" algn="l"/>
              </a:tabLst>
            </a:pPr>
            <a:r>
              <a:rPr lang="ru-RU" altLang="ru-RU" sz="1600" dirty="0" smtClean="0">
                <a:solidFill>
                  <a:srgbClr val="786860"/>
                </a:solidFill>
                <a:ea typeface="Times New Roman"/>
                <a:cs typeface="Garamond"/>
              </a:rPr>
              <a:t>Понимание блоком ИТ бюджетных ограничений </a:t>
            </a:r>
          </a:p>
          <a:p>
            <a:pPr marL="342900" indent="-342900">
              <a:lnSpc>
                <a:spcPct val="120000"/>
              </a:lnSpc>
              <a:buClr>
                <a:srgbClr val="FF0000"/>
              </a:buClr>
              <a:buFont typeface="Wingdings 3"/>
              <a:buChar char=""/>
              <a:tabLst>
                <a:tab pos="2139315" algn="l"/>
                <a:tab pos="226695" algn="l"/>
              </a:tabLst>
            </a:pPr>
            <a:r>
              <a:rPr lang="ru-RU" altLang="ru-RU" sz="1600" dirty="0" smtClean="0">
                <a:solidFill>
                  <a:srgbClr val="786860"/>
                </a:solidFill>
                <a:ea typeface="Times New Roman"/>
                <a:cs typeface="Garamond"/>
              </a:rPr>
              <a:t>Отсутствие обратной связи по регулярным задачам взаимодействия</a:t>
            </a:r>
          </a:p>
          <a:p>
            <a:pPr marL="342900" indent="-342900">
              <a:lnSpc>
                <a:spcPct val="120000"/>
              </a:lnSpc>
              <a:buClr>
                <a:srgbClr val="FF0000"/>
              </a:buClr>
              <a:buFont typeface="Wingdings 3"/>
              <a:buChar char=""/>
              <a:tabLst>
                <a:tab pos="2139315" algn="l"/>
                <a:tab pos="226695" algn="l"/>
              </a:tabLst>
            </a:pPr>
            <a:r>
              <a:rPr lang="ru-RU" altLang="ru-RU" sz="1600" dirty="0" smtClean="0">
                <a:solidFill>
                  <a:srgbClr val="786860"/>
                </a:solidFill>
                <a:ea typeface="Times New Roman"/>
                <a:cs typeface="Garamond"/>
              </a:rPr>
              <a:t>Понимание причинно-следственной связи между бизнес-приложениями и бизнес-результатами компании</a:t>
            </a:r>
          </a:p>
          <a:p>
            <a:pPr marL="342900" indent="-342900">
              <a:lnSpc>
                <a:spcPct val="120000"/>
              </a:lnSpc>
              <a:buClr>
                <a:srgbClr val="FF0000"/>
              </a:buClr>
              <a:buFont typeface="Wingdings 3"/>
              <a:buChar char=""/>
              <a:tabLst>
                <a:tab pos="2139315" algn="l"/>
                <a:tab pos="226695" algn="l"/>
              </a:tabLst>
            </a:pPr>
            <a:endParaRPr lang="ru-RU" altLang="ru-RU" sz="1600" dirty="0" smtClean="0">
              <a:solidFill>
                <a:srgbClr val="786860"/>
              </a:solidFill>
              <a:ea typeface="Times New Roman"/>
              <a:cs typeface="Garamond"/>
            </a:endParaRPr>
          </a:p>
          <a:p>
            <a:pPr marL="342900" indent="-342900">
              <a:lnSpc>
                <a:spcPct val="120000"/>
              </a:lnSpc>
              <a:buClr>
                <a:srgbClr val="FF0000"/>
              </a:buClr>
              <a:buFont typeface="Wingdings 3"/>
              <a:buChar char=""/>
              <a:tabLst>
                <a:tab pos="2139315" algn="l"/>
                <a:tab pos="226695" algn="l"/>
              </a:tabLst>
            </a:pPr>
            <a:endParaRPr lang="ru-RU" altLang="ru-RU" sz="1600" dirty="0">
              <a:solidFill>
                <a:srgbClr val="786860"/>
              </a:solidFill>
              <a:ea typeface="Times New Roman"/>
              <a:cs typeface="Garamond"/>
            </a:endParaRPr>
          </a:p>
          <a:p>
            <a:pPr marL="342900" indent="-342900">
              <a:lnSpc>
                <a:spcPct val="120000"/>
              </a:lnSpc>
              <a:buClr>
                <a:srgbClr val="FF0000"/>
              </a:buClr>
              <a:buFont typeface="Wingdings 3"/>
              <a:buChar char=""/>
              <a:tabLst>
                <a:tab pos="2139315" algn="l"/>
                <a:tab pos="226695" algn="l"/>
              </a:tabLst>
            </a:pPr>
            <a:endParaRPr lang="ru-RU" altLang="ru-RU" sz="1600" dirty="0">
              <a:solidFill>
                <a:srgbClr val="786860"/>
              </a:solidFill>
              <a:ea typeface="Times New Roman"/>
              <a:cs typeface="Garamond"/>
            </a:endParaRPr>
          </a:p>
        </p:txBody>
      </p:sp>
      <p:sp>
        <p:nvSpPr>
          <p:cNvPr id="5" name="Стрелка вправо 4"/>
          <p:cNvSpPr/>
          <p:nvPr/>
        </p:nvSpPr>
        <p:spPr>
          <a:xfrm>
            <a:off x="4211960" y="2780929"/>
            <a:ext cx="648072" cy="504825"/>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право 17"/>
          <p:cNvSpPr/>
          <p:nvPr/>
        </p:nvSpPr>
        <p:spPr>
          <a:xfrm rot="10800000">
            <a:off x="4211960" y="4508350"/>
            <a:ext cx="648072" cy="504825"/>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10531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dirty="0" smtClean="0"/>
              <a:t>Краткая характеристика предлагаемых продуктов (4/9)</a:t>
            </a:r>
            <a:r>
              <a:rPr lang="ru-RU" sz="2700" dirty="0" smtClean="0">
                <a:solidFill>
                  <a:srgbClr val="62CAE3"/>
                </a:solidFill>
              </a:rPr>
              <a:t> </a:t>
            </a:r>
            <a:r>
              <a:rPr lang="ru-RU" sz="2000" dirty="0" smtClean="0">
                <a:solidFill>
                  <a:srgbClr val="62CAE3"/>
                </a:solidFill>
              </a:rPr>
              <a:t>Подготовка и мониторинг пользователей</a:t>
            </a:r>
            <a:br>
              <a:rPr lang="ru-RU" sz="2000" dirty="0" smtClean="0">
                <a:solidFill>
                  <a:srgbClr val="62CAE3"/>
                </a:solidFill>
              </a:rPr>
            </a:br>
            <a:endParaRPr lang="ru-RU" dirty="0"/>
          </a:p>
        </p:txBody>
      </p:sp>
      <p:sp>
        <p:nvSpPr>
          <p:cNvPr id="3" name="Содержимое 2"/>
          <p:cNvSpPr>
            <a:spLocks noGrp="1"/>
          </p:cNvSpPr>
          <p:nvPr>
            <p:ph idx="1"/>
          </p:nvPr>
        </p:nvSpPr>
        <p:spPr>
          <a:xfrm>
            <a:off x="251520" y="1196752"/>
            <a:ext cx="8568000" cy="5472608"/>
          </a:xfrm>
        </p:spPr>
        <p:txBody>
          <a:bodyPr>
            <a:noAutofit/>
          </a:bodyPr>
          <a:lstStyle/>
          <a:p>
            <a:r>
              <a:rPr lang="en-US" b="1" kern="0" dirty="0" smtClean="0">
                <a:solidFill>
                  <a:srgbClr val="333333"/>
                </a:solidFill>
              </a:rPr>
              <a:t>SAP User Experience Management</a:t>
            </a:r>
            <a:r>
              <a:rPr lang="en-US" kern="0" dirty="0" smtClean="0">
                <a:solidFill>
                  <a:srgbClr val="333333"/>
                </a:solidFill>
              </a:rPr>
              <a:t> </a:t>
            </a:r>
            <a:r>
              <a:rPr lang="ru-RU" kern="0" dirty="0" smtClean="0">
                <a:solidFill>
                  <a:srgbClr val="333333"/>
                </a:solidFill>
              </a:rPr>
              <a:t> </a:t>
            </a:r>
            <a:r>
              <a:rPr lang="en-US" kern="0" dirty="0" smtClean="0">
                <a:solidFill>
                  <a:srgbClr val="333333"/>
                </a:solidFill>
              </a:rPr>
              <a:t>by </a:t>
            </a:r>
            <a:r>
              <a:rPr lang="en-US" kern="0" dirty="0" err="1" smtClean="0">
                <a:solidFill>
                  <a:srgbClr val="333333"/>
                </a:solidFill>
              </a:rPr>
              <a:t>Knoa</a:t>
            </a:r>
            <a:r>
              <a:rPr lang="ru-RU" kern="0" dirty="0" smtClean="0">
                <a:solidFill>
                  <a:srgbClr val="333333"/>
                </a:solidFill>
              </a:rPr>
              <a:t> (</a:t>
            </a:r>
            <a:r>
              <a:rPr lang="en-US" kern="0" dirty="0" smtClean="0">
                <a:solidFill>
                  <a:srgbClr val="333333"/>
                </a:solidFill>
              </a:rPr>
              <a:t>SAP UEM</a:t>
            </a:r>
            <a:r>
              <a:rPr lang="ru-RU" kern="0" dirty="0" smtClean="0">
                <a:solidFill>
                  <a:srgbClr val="333333"/>
                </a:solidFill>
              </a:rPr>
              <a:t>)</a:t>
            </a:r>
            <a:r>
              <a:rPr lang="en-US" kern="0" dirty="0" smtClean="0">
                <a:solidFill>
                  <a:srgbClr val="333333"/>
                </a:solidFill>
              </a:rPr>
              <a:t> </a:t>
            </a:r>
            <a:r>
              <a:rPr lang="ru-RU" dirty="0" smtClean="0">
                <a:solidFill>
                  <a:srgbClr val="333333"/>
                </a:solidFill>
              </a:rPr>
              <a:t>представляет собой агент мониторинга, который устанавливают на рабочие станции пользователей. Решение отслеживает и анализирует действия пользователей, и создает консолидированные отчеты о действиях пользователей и их ошибках, а также ошибках приложений, влияющих на общую производительность. Таким образом, SAP UEM обеспечивает глобальную, всестороннюю и точную метрику рабочей среды конечных пользователей. SAP UEM отслеживает следующие показатели функционирования решений SAP: </a:t>
            </a:r>
          </a:p>
          <a:p>
            <a:pPr lvl="1"/>
            <a:r>
              <a:rPr lang="ru-RU" dirty="0">
                <a:solidFill>
                  <a:srgbClr val="333333"/>
                </a:solidFill>
              </a:rPr>
              <a:t>техническая</a:t>
            </a:r>
            <a:r>
              <a:rPr lang="ru-RU" dirty="0">
                <a:solidFill>
                  <a:srgbClr val="333333"/>
                </a:solidFill>
              </a:rPr>
              <a:t> инфраструктура: </a:t>
            </a:r>
          </a:p>
          <a:p>
            <a:pPr lvl="2"/>
            <a:r>
              <a:rPr lang="ru-RU" dirty="0" smtClean="0">
                <a:solidFill>
                  <a:srgbClr val="333333"/>
                </a:solidFill>
              </a:rPr>
              <a:t>время отклика; </a:t>
            </a:r>
          </a:p>
          <a:p>
            <a:pPr lvl="2"/>
            <a:r>
              <a:rPr lang="ru-RU" dirty="0" smtClean="0">
                <a:solidFill>
                  <a:srgbClr val="333333"/>
                </a:solidFill>
              </a:rPr>
              <a:t>ошибки в инфраструктуре; </a:t>
            </a:r>
          </a:p>
          <a:p>
            <a:pPr lvl="2"/>
            <a:r>
              <a:rPr lang="ru-RU" dirty="0" smtClean="0">
                <a:solidFill>
                  <a:srgbClr val="333333"/>
                </a:solidFill>
              </a:rPr>
              <a:t>ошибки в приложениях. </a:t>
            </a:r>
          </a:p>
          <a:p>
            <a:pPr lvl="1"/>
            <a:r>
              <a:rPr lang="ru-RU" dirty="0" smtClean="0">
                <a:solidFill>
                  <a:srgbClr val="333333"/>
                </a:solidFill>
              </a:rPr>
              <a:t>освоение и использование: </a:t>
            </a:r>
          </a:p>
          <a:p>
            <a:pPr lvl="2"/>
            <a:r>
              <a:rPr lang="ru-RU" dirty="0" smtClean="0">
                <a:solidFill>
                  <a:srgbClr val="333333"/>
                </a:solidFill>
              </a:rPr>
              <a:t>использование приложений; </a:t>
            </a:r>
          </a:p>
          <a:p>
            <a:pPr lvl="2"/>
            <a:r>
              <a:rPr lang="ru-RU" dirty="0" smtClean="0">
                <a:solidFill>
                  <a:srgbClr val="333333"/>
                </a:solidFill>
              </a:rPr>
              <a:t>использование транзакций; </a:t>
            </a:r>
          </a:p>
          <a:p>
            <a:pPr lvl="2"/>
            <a:r>
              <a:rPr lang="ru-RU" dirty="0" smtClean="0">
                <a:solidFill>
                  <a:srgbClr val="333333"/>
                </a:solidFill>
              </a:rPr>
              <a:t>время работы и время простоя. </a:t>
            </a:r>
          </a:p>
          <a:p>
            <a:pPr lvl="1"/>
            <a:r>
              <a:rPr lang="ru-RU" dirty="0" smtClean="0">
                <a:solidFill>
                  <a:srgbClr val="333333"/>
                </a:solidFill>
              </a:rPr>
              <a:t>действия пользователя: </a:t>
            </a:r>
          </a:p>
          <a:p>
            <a:pPr lvl="2"/>
            <a:r>
              <a:rPr lang="ru-RU" dirty="0" smtClean="0">
                <a:solidFill>
                  <a:srgbClr val="333333"/>
                </a:solidFill>
              </a:rPr>
              <a:t>умение использовать приложения; </a:t>
            </a:r>
          </a:p>
          <a:p>
            <a:pPr lvl="2"/>
            <a:r>
              <a:rPr lang="ru-RU" dirty="0" smtClean="0">
                <a:solidFill>
                  <a:srgbClr val="333333"/>
                </a:solidFill>
              </a:rPr>
              <a:t>быстродействие пользователя; </a:t>
            </a:r>
          </a:p>
          <a:p>
            <a:pPr lvl="2"/>
            <a:r>
              <a:rPr lang="ru-RU" dirty="0" smtClean="0">
                <a:solidFill>
                  <a:srgbClr val="333333"/>
                </a:solidFill>
              </a:rPr>
              <a:t>количество и типы ошибок </a:t>
            </a:r>
            <a:endParaRPr lang="ru-RU" dirty="0" smtClean="0">
              <a:solidFill>
                <a:srgbClr val="333333"/>
              </a:solidFill>
            </a:endParaRPr>
          </a:p>
          <a:p>
            <a:pPr marL="360000" lvl="2" indent="0">
              <a:buNone/>
            </a:pPr>
            <a:r>
              <a:rPr lang="ru-RU" dirty="0">
                <a:solidFill>
                  <a:srgbClr val="333333"/>
                </a:solidFill>
              </a:rPr>
              <a:t> </a:t>
            </a:r>
            <a:r>
              <a:rPr lang="ru-RU" dirty="0" smtClean="0">
                <a:solidFill>
                  <a:srgbClr val="333333"/>
                </a:solidFill>
              </a:rPr>
              <a:t>  </a:t>
            </a:r>
            <a:r>
              <a:rPr lang="ru-RU" dirty="0" smtClean="0">
                <a:solidFill>
                  <a:srgbClr val="333333"/>
                </a:solidFill>
              </a:rPr>
              <a:t>пользователей</a:t>
            </a:r>
            <a:r>
              <a:rPr lang="ru-RU" dirty="0" smtClean="0">
                <a:solidFill>
                  <a:srgbClr val="333333"/>
                </a:solidFill>
              </a:rPr>
              <a:t>. </a:t>
            </a:r>
          </a:p>
          <a:p>
            <a:endParaRPr lang="en-US" kern="0" dirty="0" smtClean="0">
              <a:solidFill>
                <a:srgbClr val="333333"/>
              </a:solidFill>
            </a:endParaRPr>
          </a:p>
          <a:p>
            <a:endParaRPr lang="ru-RU" dirty="0">
              <a:solidFill>
                <a:srgbClr val="333333"/>
              </a:solidFill>
            </a:endParaRPr>
          </a:p>
        </p:txBody>
      </p:sp>
      <p:pic>
        <p:nvPicPr>
          <p:cNvPr id="89090" name="Picture 2"/>
          <p:cNvPicPr>
            <a:picLocks noChangeAspect="1" noChangeArrowheads="1"/>
          </p:cNvPicPr>
          <p:nvPr/>
        </p:nvPicPr>
        <p:blipFill>
          <a:blip r:embed="rId2" cstate="print"/>
          <a:srcRect/>
          <a:stretch>
            <a:fillRect/>
          </a:stretch>
        </p:blipFill>
        <p:spPr bwMode="auto">
          <a:xfrm>
            <a:off x="4860032" y="2564904"/>
            <a:ext cx="3810000" cy="2152650"/>
          </a:xfrm>
          <a:prstGeom prst="rect">
            <a:avLst/>
          </a:prstGeom>
          <a:ln>
            <a:noFill/>
          </a:ln>
          <a:effectLst>
            <a:outerShdw blurRad="292100" dist="139700" dir="2700000" algn="tl" rotWithShape="0">
              <a:srgbClr val="333333">
                <a:alpha val="65000"/>
              </a:srgbClr>
            </a:outerShdw>
          </a:effectLst>
        </p:spPr>
      </p:pic>
      <p:pic>
        <p:nvPicPr>
          <p:cNvPr id="5" name="Picture 2"/>
          <p:cNvPicPr>
            <a:picLocks noChangeAspect="1" noChangeArrowheads="1"/>
          </p:cNvPicPr>
          <p:nvPr/>
        </p:nvPicPr>
        <p:blipFill>
          <a:blip r:embed="rId3" cstate="print"/>
          <a:srcRect/>
          <a:stretch>
            <a:fillRect/>
          </a:stretch>
        </p:blipFill>
        <p:spPr bwMode="auto">
          <a:xfrm>
            <a:off x="4283968" y="4005064"/>
            <a:ext cx="3888432" cy="21458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76814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7338" y="349251"/>
            <a:ext cx="8569325" cy="559470"/>
          </a:xfrm>
        </p:spPr>
        <p:txBody>
          <a:bodyPr/>
          <a:lstStyle/>
          <a:p>
            <a:r>
              <a:rPr lang="ru-RU" dirty="0" smtClean="0"/>
              <a:t>Взаимодействие бизнеса и ИТ через показатели</a:t>
            </a:r>
            <a:endParaRPr lang="ru-RU" dirty="0"/>
          </a:p>
        </p:txBody>
      </p:sp>
      <p:sp>
        <p:nvSpPr>
          <p:cNvPr id="26" name="Rectangle 5"/>
          <p:cNvSpPr>
            <a:spLocks noChangeArrowheads="1"/>
          </p:cNvSpPr>
          <p:nvPr/>
        </p:nvSpPr>
        <p:spPr bwMode="auto">
          <a:xfrm>
            <a:off x="6827260" y="1530075"/>
            <a:ext cx="1993212" cy="1034829"/>
          </a:xfrm>
          <a:prstGeom prst="rect">
            <a:avLst/>
          </a:prstGeom>
          <a:solidFill>
            <a:schemeClr val="accent6">
              <a:lumMod val="20000"/>
              <a:lumOff val="80000"/>
            </a:schemeClr>
          </a:solidFill>
          <a:ln>
            <a:noFill/>
            <a:headEnd/>
            <a:tailEnd/>
          </a:ln>
        </p:spPr>
        <p:style>
          <a:lnRef idx="2">
            <a:schemeClr val="accent2"/>
          </a:lnRef>
          <a:fillRef idx="1">
            <a:schemeClr val="lt1"/>
          </a:fillRef>
          <a:effectRef idx="0">
            <a:schemeClr val="accent2"/>
          </a:effectRef>
          <a:fontRef idx="minor">
            <a:schemeClr val="dk1"/>
          </a:fontRef>
        </p:style>
        <p:txBody>
          <a:bodyPr lIns="54000" tIns="54000" rIns="54000" bIns="54000" anchor="ctr"/>
          <a:lstStyle/>
          <a:p>
            <a:pPr algn="ctr"/>
            <a:r>
              <a:rPr lang="ru-RU" sz="1600" b="1" dirty="0" smtClean="0">
                <a:solidFill>
                  <a:schemeClr val="tx1">
                    <a:lumMod val="85000"/>
                    <a:lumOff val="15000"/>
                  </a:schemeClr>
                </a:solidFill>
              </a:rPr>
              <a:t>Бизнес- подразделения</a:t>
            </a:r>
            <a:endParaRPr lang="ru-RU" sz="1600" b="1" dirty="0">
              <a:solidFill>
                <a:schemeClr val="tx1">
                  <a:lumMod val="85000"/>
                  <a:lumOff val="15000"/>
                </a:schemeClr>
              </a:solidFill>
            </a:endParaRPr>
          </a:p>
        </p:txBody>
      </p:sp>
      <p:sp>
        <p:nvSpPr>
          <p:cNvPr id="27" name="Rectangle 5"/>
          <p:cNvSpPr>
            <a:spLocks noChangeArrowheads="1"/>
          </p:cNvSpPr>
          <p:nvPr/>
        </p:nvSpPr>
        <p:spPr bwMode="auto">
          <a:xfrm>
            <a:off x="323528" y="3773097"/>
            <a:ext cx="2592288" cy="1034829"/>
          </a:xfrm>
          <a:prstGeom prst="rect">
            <a:avLst/>
          </a:prstGeom>
          <a:solidFill>
            <a:schemeClr val="bg1">
              <a:lumMod val="85000"/>
            </a:schemeClr>
          </a:solidFill>
          <a:ln>
            <a:noFill/>
            <a:headEnd/>
            <a:tailEnd/>
          </a:ln>
        </p:spPr>
        <p:style>
          <a:lnRef idx="2">
            <a:schemeClr val="accent2"/>
          </a:lnRef>
          <a:fillRef idx="1">
            <a:schemeClr val="lt1"/>
          </a:fillRef>
          <a:effectRef idx="0">
            <a:schemeClr val="accent2"/>
          </a:effectRef>
          <a:fontRef idx="minor">
            <a:schemeClr val="dk1"/>
          </a:fontRef>
        </p:style>
        <p:txBody>
          <a:bodyPr lIns="54000" tIns="54000" rIns="54000" bIns="54000" anchor="ctr"/>
          <a:lstStyle/>
          <a:p>
            <a:pPr algn="ctr"/>
            <a:r>
              <a:rPr lang="ru-RU" sz="1600" b="1" dirty="0" smtClean="0">
                <a:solidFill>
                  <a:schemeClr val="tx1">
                    <a:lumMod val="85000"/>
                    <a:lumOff val="15000"/>
                  </a:schemeClr>
                </a:solidFill>
              </a:rPr>
              <a:t>ИТ- департамент</a:t>
            </a:r>
            <a:endParaRPr lang="ru-RU" sz="1600" b="1" dirty="0">
              <a:solidFill>
                <a:schemeClr val="tx1">
                  <a:lumMod val="85000"/>
                  <a:lumOff val="15000"/>
                </a:schemeClr>
              </a:solidFill>
            </a:endParaRPr>
          </a:p>
        </p:txBody>
      </p:sp>
      <p:sp>
        <p:nvSpPr>
          <p:cNvPr id="40" name="Прямоугольник 39"/>
          <p:cNvSpPr/>
          <p:nvPr/>
        </p:nvSpPr>
        <p:spPr>
          <a:xfrm>
            <a:off x="179512" y="4869160"/>
            <a:ext cx="3168352" cy="1754326"/>
          </a:xfrm>
          <a:prstGeom prst="rect">
            <a:avLst/>
          </a:prstGeom>
        </p:spPr>
        <p:txBody>
          <a:bodyPr wrap="square">
            <a:spAutoFit/>
          </a:bodyPr>
          <a:lstStyle/>
          <a:p>
            <a:pPr marL="342900" indent="-342900">
              <a:lnSpc>
                <a:spcPct val="120000"/>
              </a:lnSpc>
              <a:spcAft>
                <a:spcPts val="0"/>
              </a:spcAft>
              <a:buClr>
                <a:srgbClr val="FF0000"/>
              </a:buClr>
              <a:buFont typeface="Wingdings 3"/>
              <a:buChar char=""/>
              <a:tabLst>
                <a:tab pos="2139315" algn="l"/>
                <a:tab pos="226695" algn="l"/>
              </a:tabLst>
            </a:pPr>
            <a:r>
              <a:rPr lang="ru-RU" sz="1500" dirty="0" smtClean="0">
                <a:solidFill>
                  <a:srgbClr val="786860"/>
                </a:solidFill>
                <a:ea typeface="Times New Roman"/>
                <a:cs typeface="Garamond"/>
              </a:rPr>
              <a:t>Показатели внутренних процессов</a:t>
            </a:r>
          </a:p>
          <a:p>
            <a:pPr marL="342900" indent="-342900">
              <a:lnSpc>
                <a:spcPct val="120000"/>
              </a:lnSpc>
              <a:spcAft>
                <a:spcPts val="0"/>
              </a:spcAft>
              <a:buClr>
                <a:srgbClr val="FF0000"/>
              </a:buClr>
              <a:buFont typeface="Wingdings 3"/>
              <a:buChar char=""/>
              <a:tabLst>
                <a:tab pos="2139315" algn="l"/>
                <a:tab pos="226695" algn="l"/>
              </a:tabLst>
            </a:pPr>
            <a:r>
              <a:rPr lang="ru-RU" sz="1500" dirty="0" smtClean="0">
                <a:solidFill>
                  <a:srgbClr val="786860"/>
                </a:solidFill>
                <a:ea typeface="Times New Roman"/>
                <a:cs typeface="Garamond"/>
              </a:rPr>
              <a:t>Показатели работы структурных подразделений</a:t>
            </a:r>
          </a:p>
          <a:p>
            <a:pPr marL="342900" indent="-342900">
              <a:lnSpc>
                <a:spcPct val="120000"/>
              </a:lnSpc>
              <a:spcAft>
                <a:spcPts val="0"/>
              </a:spcAft>
              <a:buClr>
                <a:srgbClr val="FF0000"/>
              </a:buClr>
              <a:buFont typeface="Wingdings 3"/>
              <a:buChar char=""/>
              <a:tabLst>
                <a:tab pos="2139315" algn="l"/>
                <a:tab pos="226695" algn="l"/>
              </a:tabLst>
            </a:pPr>
            <a:r>
              <a:rPr lang="ru-RU" sz="1500" dirty="0" smtClean="0">
                <a:solidFill>
                  <a:srgbClr val="786860"/>
                </a:solidFill>
                <a:ea typeface="Times New Roman"/>
                <a:cs typeface="Garamond"/>
              </a:rPr>
              <a:t>Показатели индивидуальных результатов работников</a:t>
            </a:r>
            <a:endParaRPr lang="ru-RU" sz="1500" dirty="0">
              <a:solidFill>
                <a:srgbClr val="786860"/>
              </a:solidFill>
              <a:ea typeface="Times New Roman"/>
              <a:cs typeface="Garamond"/>
            </a:endParaRPr>
          </a:p>
        </p:txBody>
      </p:sp>
      <p:sp>
        <p:nvSpPr>
          <p:cNvPr id="42" name="Полилиния 41"/>
          <p:cNvSpPr/>
          <p:nvPr/>
        </p:nvSpPr>
        <p:spPr bwMode="auto">
          <a:xfrm>
            <a:off x="3059832" y="2614309"/>
            <a:ext cx="5075175" cy="2898299"/>
          </a:xfrm>
          <a:custGeom>
            <a:avLst/>
            <a:gdLst>
              <a:gd name="connsiteX0" fmla="*/ 0 w 5785945"/>
              <a:gd name="connsiteY0" fmla="*/ 2317531 h 3288616"/>
              <a:gd name="connsiteX1" fmla="*/ 3610304 w 5785945"/>
              <a:gd name="connsiteY1" fmla="*/ 3168869 h 3288616"/>
              <a:gd name="connsiteX2" fmla="*/ 5785945 w 5785945"/>
              <a:gd name="connsiteY2" fmla="*/ 0 h 3288616"/>
            </a:gdLst>
            <a:ahLst/>
            <a:cxnLst>
              <a:cxn ang="0">
                <a:pos x="connsiteX0" y="connsiteY0"/>
              </a:cxn>
              <a:cxn ang="0">
                <a:pos x="connsiteX1" y="connsiteY1"/>
              </a:cxn>
              <a:cxn ang="0">
                <a:pos x="connsiteX2" y="connsiteY2"/>
              </a:cxn>
            </a:cxnLst>
            <a:rect l="l" t="t" r="r" b="b"/>
            <a:pathLst>
              <a:path w="5785945" h="3288616">
                <a:moveTo>
                  <a:pt x="0" y="2317531"/>
                </a:moveTo>
                <a:cubicBezTo>
                  <a:pt x="1322990" y="2936327"/>
                  <a:pt x="2645980" y="3555124"/>
                  <a:pt x="3610304" y="3168869"/>
                </a:cubicBezTo>
                <a:cubicBezTo>
                  <a:pt x="4574628" y="2782614"/>
                  <a:pt x="5180286" y="1391307"/>
                  <a:pt x="5785945" y="0"/>
                </a:cubicBezTo>
              </a:path>
            </a:pathLst>
          </a:custGeom>
          <a:noFill/>
          <a:ln w="9525" cap="flat" cmpd="sng" algn="ctr">
            <a:solidFill>
              <a:srgbClr val="9D8D85"/>
            </a:solidFill>
            <a:prstDash val="solid"/>
            <a:round/>
            <a:headEnd type="none" w="med" len="med"/>
            <a:tailEnd type="triangle" w="lg" len="lg"/>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smtClean="0">
              <a:ln>
                <a:noFill/>
              </a:ln>
              <a:solidFill>
                <a:schemeClr val="bg1"/>
              </a:solidFill>
              <a:effectLst/>
              <a:latin typeface="Trebuchet MS" pitchFamily="34" charset="0"/>
            </a:endParaRPr>
          </a:p>
        </p:txBody>
      </p:sp>
      <p:sp>
        <p:nvSpPr>
          <p:cNvPr id="29" name="Прямоугольник 28"/>
          <p:cNvSpPr/>
          <p:nvPr/>
        </p:nvSpPr>
        <p:spPr>
          <a:xfrm>
            <a:off x="3823227" y="4327936"/>
            <a:ext cx="4925237" cy="1754326"/>
          </a:xfrm>
          <a:prstGeom prst="rect">
            <a:avLst/>
          </a:prstGeom>
          <a:solidFill>
            <a:schemeClr val="bg1"/>
          </a:solidFill>
          <a:ln w="6350">
            <a:solidFill>
              <a:schemeClr val="bg1">
                <a:lumMod val="50000"/>
              </a:schemeClr>
            </a:solidFill>
            <a:prstDash val="sysDash"/>
          </a:ln>
        </p:spPr>
        <p:txBody>
          <a:bodyPr wrap="square">
            <a:spAutoFit/>
          </a:bodyPr>
          <a:lstStyle/>
          <a:p>
            <a:pPr marL="342900" indent="-342900">
              <a:lnSpc>
                <a:spcPct val="120000"/>
              </a:lnSpc>
              <a:buClr>
                <a:srgbClr val="FF0000"/>
              </a:buClr>
              <a:buFont typeface="Wingdings 3"/>
              <a:buChar char=""/>
              <a:tabLst>
                <a:tab pos="2139315" algn="l"/>
                <a:tab pos="226695" algn="l"/>
              </a:tabLst>
            </a:pPr>
            <a:r>
              <a:rPr lang="ru-RU" sz="1500" dirty="0">
                <a:solidFill>
                  <a:srgbClr val="786860"/>
                </a:solidFill>
                <a:ea typeface="Times New Roman"/>
                <a:cs typeface="Garamond"/>
              </a:rPr>
              <a:t>Показатели прироста результатов бизнеса вследствие </a:t>
            </a:r>
            <a:r>
              <a:rPr lang="ru-RU" sz="1500" dirty="0" smtClean="0">
                <a:solidFill>
                  <a:srgbClr val="786860"/>
                </a:solidFill>
                <a:ea typeface="Times New Roman"/>
                <a:cs typeface="Garamond"/>
              </a:rPr>
              <a:t>информатизации</a:t>
            </a:r>
            <a:endParaRPr lang="ru-RU" sz="1500" dirty="0">
              <a:solidFill>
                <a:srgbClr val="786860"/>
              </a:solidFill>
              <a:ea typeface="Times New Roman"/>
              <a:cs typeface="Garamond"/>
            </a:endParaRPr>
          </a:p>
          <a:p>
            <a:pPr marL="342900" indent="-342900">
              <a:lnSpc>
                <a:spcPct val="120000"/>
              </a:lnSpc>
              <a:spcAft>
                <a:spcPts val="0"/>
              </a:spcAft>
              <a:buClr>
                <a:srgbClr val="FF0000"/>
              </a:buClr>
              <a:buFont typeface="Wingdings 3"/>
              <a:buChar char=""/>
              <a:tabLst>
                <a:tab pos="2139315" algn="l"/>
                <a:tab pos="226695" algn="l"/>
              </a:tabLst>
            </a:pPr>
            <a:r>
              <a:rPr lang="ru-RU" sz="1500" dirty="0" smtClean="0">
                <a:solidFill>
                  <a:srgbClr val="786860"/>
                </a:solidFill>
                <a:ea typeface="Times New Roman"/>
                <a:cs typeface="Garamond"/>
              </a:rPr>
              <a:t>Показатели эффективности использования заказанных бизнесом и реализованных средств информационной поддержки</a:t>
            </a:r>
          </a:p>
          <a:p>
            <a:pPr marL="342900" indent="-342900">
              <a:lnSpc>
                <a:spcPct val="120000"/>
              </a:lnSpc>
              <a:spcAft>
                <a:spcPts val="0"/>
              </a:spcAft>
              <a:buClr>
                <a:srgbClr val="FF0000"/>
              </a:buClr>
              <a:buFont typeface="Wingdings 3"/>
              <a:buChar char=""/>
              <a:tabLst>
                <a:tab pos="2139315" algn="l"/>
                <a:tab pos="226695" algn="l"/>
              </a:tabLst>
            </a:pPr>
            <a:r>
              <a:rPr lang="ru-RU" sz="1500" dirty="0" smtClean="0">
                <a:solidFill>
                  <a:srgbClr val="786860"/>
                </a:solidFill>
                <a:ea typeface="Times New Roman"/>
                <a:cs typeface="Garamond"/>
              </a:rPr>
              <a:t>Уровень фактических потерь инвестиций в ИТ</a:t>
            </a:r>
          </a:p>
        </p:txBody>
      </p:sp>
      <p:sp>
        <p:nvSpPr>
          <p:cNvPr id="43" name="Полилиния 42"/>
          <p:cNvSpPr/>
          <p:nvPr/>
        </p:nvSpPr>
        <p:spPr bwMode="auto">
          <a:xfrm rot="19678892" flipV="1">
            <a:off x="1024088" y="1535402"/>
            <a:ext cx="5598279" cy="2157816"/>
          </a:xfrm>
          <a:custGeom>
            <a:avLst/>
            <a:gdLst>
              <a:gd name="connsiteX0" fmla="*/ 0 w 5785945"/>
              <a:gd name="connsiteY0" fmla="*/ 2317531 h 3288616"/>
              <a:gd name="connsiteX1" fmla="*/ 3610304 w 5785945"/>
              <a:gd name="connsiteY1" fmla="*/ 3168869 h 3288616"/>
              <a:gd name="connsiteX2" fmla="*/ 5785945 w 5785945"/>
              <a:gd name="connsiteY2" fmla="*/ 0 h 3288616"/>
            </a:gdLst>
            <a:ahLst/>
            <a:cxnLst>
              <a:cxn ang="0">
                <a:pos x="connsiteX0" y="connsiteY0"/>
              </a:cxn>
              <a:cxn ang="0">
                <a:pos x="connsiteX1" y="connsiteY1"/>
              </a:cxn>
              <a:cxn ang="0">
                <a:pos x="connsiteX2" y="connsiteY2"/>
              </a:cxn>
            </a:cxnLst>
            <a:rect l="l" t="t" r="r" b="b"/>
            <a:pathLst>
              <a:path w="5785945" h="3288616">
                <a:moveTo>
                  <a:pt x="0" y="2317531"/>
                </a:moveTo>
                <a:cubicBezTo>
                  <a:pt x="1322990" y="2936327"/>
                  <a:pt x="2645980" y="3555124"/>
                  <a:pt x="3610304" y="3168869"/>
                </a:cubicBezTo>
                <a:cubicBezTo>
                  <a:pt x="4574628" y="2782614"/>
                  <a:pt x="5180286" y="1391307"/>
                  <a:pt x="5785945" y="0"/>
                </a:cubicBezTo>
              </a:path>
            </a:pathLst>
          </a:custGeom>
          <a:ln>
            <a:headEnd type="stealth" w="lg" len="lg"/>
            <a:tailEnd type="none" w="med" len="med"/>
          </a:ln>
        </p:spPr>
        <p:style>
          <a:lnRef idx="1">
            <a:schemeClr val="accent2"/>
          </a:lnRef>
          <a:fillRef idx="0">
            <a:schemeClr val="accent2"/>
          </a:fillRef>
          <a:effectRef idx="0">
            <a:schemeClr val="accent2"/>
          </a:effectRef>
          <a:fontRef idx="minor">
            <a:schemeClr val="tx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smtClean="0">
              <a:ln>
                <a:noFill/>
              </a:ln>
              <a:solidFill>
                <a:schemeClr val="bg1"/>
              </a:solidFill>
              <a:effectLst/>
              <a:latin typeface="Trebuchet MS" pitchFamily="34" charset="0"/>
            </a:endParaRPr>
          </a:p>
        </p:txBody>
      </p:sp>
      <p:sp>
        <p:nvSpPr>
          <p:cNvPr id="28" name="Прямоугольник 27"/>
          <p:cNvSpPr/>
          <p:nvPr/>
        </p:nvSpPr>
        <p:spPr>
          <a:xfrm>
            <a:off x="320521" y="1098610"/>
            <a:ext cx="5907663" cy="1754326"/>
          </a:xfrm>
          <a:prstGeom prst="rect">
            <a:avLst/>
          </a:prstGeom>
          <a:solidFill>
            <a:schemeClr val="bg1"/>
          </a:solidFill>
          <a:ln w="6350">
            <a:solidFill>
              <a:schemeClr val="accent6">
                <a:lumMod val="60000"/>
                <a:lumOff val="40000"/>
              </a:schemeClr>
            </a:solidFill>
            <a:prstDash val="sysDash"/>
          </a:ln>
        </p:spPr>
        <p:txBody>
          <a:bodyPr wrap="square">
            <a:spAutoFit/>
          </a:bodyPr>
          <a:lstStyle/>
          <a:p>
            <a:pPr marL="342900" indent="-342900">
              <a:lnSpc>
                <a:spcPct val="120000"/>
              </a:lnSpc>
              <a:buClr>
                <a:srgbClr val="FF0000"/>
              </a:buClr>
              <a:buFont typeface="Wingdings 3"/>
              <a:buChar char=""/>
              <a:tabLst>
                <a:tab pos="2139315" algn="l"/>
                <a:tab pos="226695" algn="l"/>
              </a:tabLst>
            </a:pPr>
            <a:r>
              <a:rPr lang="ru-RU" sz="1500" dirty="0">
                <a:solidFill>
                  <a:srgbClr val="786860"/>
                </a:solidFill>
                <a:ea typeface="Times New Roman"/>
                <a:cs typeface="Garamond"/>
              </a:rPr>
              <a:t>Показатели эффективности управления инвестициями в ИТ</a:t>
            </a:r>
          </a:p>
          <a:p>
            <a:pPr marL="342900" indent="-342900">
              <a:lnSpc>
                <a:spcPct val="120000"/>
              </a:lnSpc>
              <a:buClr>
                <a:srgbClr val="FF0000"/>
              </a:buClr>
              <a:buFont typeface="Wingdings 3"/>
              <a:buChar char=""/>
              <a:tabLst>
                <a:tab pos="2139315" algn="l"/>
                <a:tab pos="226695" algn="l"/>
              </a:tabLst>
            </a:pPr>
            <a:r>
              <a:rPr lang="ru-RU" sz="1500" dirty="0">
                <a:solidFill>
                  <a:srgbClr val="786860"/>
                </a:solidFill>
                <a:ea typeface="Times New Roman"/>
                <a:cs typeface="Garamond"/>
              </a:rPr>
              <a:t>Показатели эффективности  оказания регулярных ИТ-услуг</a:t>
            </a:r>
          </a:p>
          <a:p>
            <a:pPr marL="342900" indent="-342900">
              <a:lnSpc>
                <a:spcPct val="120000"/>
              </a:lnSpc>
              <a:buClr>
                <a:srgbClr val="FF0000"/>
              </a:buClr>
              <a:buFont typeface="Wingdings 3"/>
              <a:buChar char=""/>
              <a:tabLst>
                <a:tab pos="2139315" algn="l"/>
                <a:tab pos="226695" algn="l"/>
              </a:tabLst>
            </a:pPr>
            <a:r>
              <a:rPr lang="ru-RU" sz="1500" dirty="0">
                <a:solidFill>
                  <a:srgbClr val="786860"/>
                </a:solidFill>
                <a:ea typeface="Times New Roman"/>
                <a:cs typeface="Garamond"/>
              </a:rPr>
              <a:t>Показатели </a:t>
            </a:r>
            <a:r>
              <a:rPr lang="ru-RU" sz="1500" dirty="0" smtClean="0">
                <a:solidFill>
                  <a:srgbClr val="786860"/>
                </a:solidFill>
                <a:ea typeface="Times New Roman"/>
                <a:cs typeface="Garamond"/>
              </a:rPr>
              <a:t>функционального уровня </a:t>
            </a:r>
            <a:r>
              <a:rPr lang="ru-RU" sz="1500" dirty="0">
                <a:solidFill>
                  <a:srgbClr val="786860"/>
                </a:solidFill>
                <a:ea typeface="Times New Roman"/>
                <a:cs typeface="Garamond"/>
              </a:rPr>
              <a:t>информационного </a:t>
            </a:r>
            <a:r>
              <a:rPr lang="ru-RU" sz="1500" dirty="0" smtClean="0">
                <a:solidFill>
                  <a:srgbClr val="786860"/>
                </a:solidFill>
                <a:ea typeface="Times New Roman"/>
                <a:cs typeface="Garamond"/>
              </a:rPr>
              <a:t>обеспечения и уровня рисков автоматизируемых процессов</a:t>
            </a:r>
            <a:endParaRPr lang="ru-RU" sz="1500" dirty="0">
              <a:solidFill>
                <a:srgbClr val="786860"/>
              </a:solidFill>
              <a:ea typeface="Times New Roman"/>
              <a:cs typeface="Garamond"/>
            </a:endParaRPr>
          </a:p>
          <a:p>
            <a:pPr marL="342900" indent="-342900">
              <a:lnSpc>
                <a:spcPct val="120000"/>
              </a:lnSpc>
              <a:buClr>
                <a:srgbClr val="FF0000"/>
              </a:buClr>
              <a:buFont typeface="Wingdings 3"/>
              <a:buChar char=""/>
              <a:tabLst>
                <a:tab pos="2139315" algn="l"/>
                <a:tab pos="226695" algn="l"/>
              </a:tabLst>
            </a:pPr>
            <a:r>
              <a:rPr lang="ru-RU" sz="1500" dirty="0">
                <a:solidFill>
                  <a:srgbClr val="786860"/>
                </a:solidFill>
                <a:ea typeface="Times New Roman"/>
                <a:cs typeface="Garamond"/>
              </a:rPr>
              <a:t>Показатели инвестиционного бюджета</a:t>
            </a:r>
          </a:p>
          <a:p>
            <a:pPr marL="342900" indent="-342900">
              <a:lnSpc>
                <a:spcPct val="120000"/>
              </a:lnSpc>
              <a:buClr>
                <a:srgbClr val="FF0000"/>
              </a:buClr>
              <a:buFont typeface="Wingdings 3"/>
              <a:buChar char=""/>
              <a:tabLst>
                <a:tab pos="2139315" algn="l"/>
                <a:tab pos="226695" algn="l"/>
              </a:tabLst>
            </a:pPr>
            <a:r>
              <a:rPr lang="ru-RU" sz="1500" dirty="0">
                <a:solidFill>
                  <a:srgbClr val="786860"/>
                </a:solidFill>
                <a:ea typeface="Times New Roman"/>
                <a:cs typeface="Garamond"/>
              </a:rPr>
              <a:t>Показатели операционного </a:t>
            </a:r>
            <a:r>
              <a:rPr lang="ru-RU" sz="1500" dirty="0" smtClean="0">
                <a:solidFill>
                  <a:srgbClr val="786860"/>
                </a:solidFill>
                <a:ea typeface="Times New Roman"/>
                <a:cs typeface="Garamond"/>
              </a:rPr>
              <a:t>бюджета</a:t>
            </a:r>
            <a:endParaRPr lang="ru-RU" sz="1500" dirty="0">
              <a:solidFill>
                <a:srgbClr val="786860"/>
              </a:solidFill>
              <a:ea typeface="Times New Roman"/>
              <a:cs typeface="Garamond"/>
            </a:endParaRPr>
          </a:p>
        </p:txBody>
      </p:sp>
    </p:spTree>
    <p:extLst>
      <p:ext uri="{BB962C8B-B14F-4D97-AF65-F5344CB8AC3E}">
        <p14:creationId xmlns:p14="http://schemas.microsoft.com/office/powerpoint/2010/main" val="479031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ChangeArrowheads="1"/>
          </p:cNvSpPr>
          <p:nvPr/>
        </p:nvSpPr>
        <p:spPr bwMode="auto">
          <a:xfrm>
            <a:off x="395536" y="267370"/>
            <a:ext cx="6043612" cy="6413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lnSpc>
                <a:spcPct val="105000"/>
              </a:lnSpc>
              <a:spcBef>
                <a:spcPct val="0"/>
              </a:spcBef>
              <a:spcAft>
                <a:spcPct val="0"/>
              </a:spcAft>
            </a:pPr>
            <a:r>
              <a:rPr lang="ru-RU" altLang="ru-RU" sz="2400" b="1" dirty="0">
                <a:solidFill>
                  <a:srgbClr val="ED1A3B"/>
                </a:solidFill>
                <a:latin typeface="+mj-lt"/>
                <a:ea typeface="+mj-ea"/>
                <a:cs typeface="+mj-cs"/>
              </a:rPr>
              <a:t>Индикаторы и показатели  </a:t>
            </a:r>
          </a:p>
        </p:txBody>
      </p:sp>
      <p:sp>
        <p:nvSpPr>
          <p:cNvPr id="429059" name="Rectangle 3"/>
          <p:cNvSpPr>
            <a:spLocks noChangeArrowheads="1"/>
          </p:cNvSpPr>
          <p:nvPr/>
        </p:nvSpPr>
        <p:spPr bwMode="auto">
          <a:xfrm>
            <a:off x="323850" y="908050"/>
            <a:ext cx="8569325" cy="865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706563" indent="-1706563">
              <a:defRPr>
                <a:solidFill>
                  <a:schemeClr val="tx1"/>
                </a:solidFill>
                <a:latin typeface="Arial" pitchFamily="34" charset="0"/>
              </a:defRPr>
            </a:lvl1pPr>
            <a:lvl2pPr marL="3592513">
              <a:defRPr>
                <a:solidFill>
                  <a:schemeClr val="tx1"/>
                </a:solidFill>
                <a:latin typeface="Arial" pitchFamily="34" charset="0"/>
              </a:defRPr>
            </a:lvl2pPr>
            <a:lvl3pPr marL="3771900">
              <a:defRPr>
                <a:solidFill>
                  <a:schemeClr val="tx1"/>
                </a:solidFill>
                <a:latin typeface="Arial" pitchFamily="34" charset="0"/>
              </a:defRPr>
            </a:lvl3pPr>
            <a:lvl4pPr marL="3951288">
              <a:defRPr>
                <a:solidFill>
                  <a:schemeClr val="tx1"/>
                </a:solidFill>
                <a:latin typeface="Arial" pitchFamily="34" charset="0"/>
              </a:defRPr>
            </a:lvl4pPr>
            <a:lvl5pPr marL="4130675">
              <a:defRPr>
                <a:solidFill>
                  <a:schemeClr val="tx1"/>
                </a:solidFill>
                <a:latin typeface="Arial" pitchFamily="34" charset="0"/>
              </a:defRPr>
            </a:lvl5pPr>
            <a:lvl6pPr marL="4587875" fontAlgn="base">
              <a:spcBef>
                <a:spcPct val="0"/>
              </a:spcBef>
              <a:spcAft>
                <a:spcPct val="0"/>
              </a:spcAft>
              <a:defRPr>
                <a:solidFill>
                  <a:schemeClr val="tx1"/>
                </a:solidFill>
                <a:latin typeface="Arial" pitchFamily="34" charset="0"/>
              </a:defRPr>
            </a:lvl6pPr>
            <a:lvl7pPr marL="5045075" fontAlgn="base">
              <a:spcBef>
                <a:spcPct val="0"/>
              </a:spcBef>
              <a:spcAft>
                <a:spcPct val="0"/>
              </a:spcAft>
              <a:defRPr>
                <a:solidFill>
                  <a:schemeClr val="tx1"/>
                </a:solidFill>
                <a:latin typeface="Arial" pitchFamily="34" charset="0"/>
              </a:defRPr>
            </a:lvl7pPr>
            <a:lvl8pPr marL="5502275" fontAlgn="base">
              <a:spcBef>
                <a:spcPct val="0"/>
              </a:spcBef>
              <a:spcAft>
                <a:spcPct val="0"/>
              </a:spcAft>
              <a:defRPr>
                <a:solidFill>
                  <a:schemeClr val="tx1"/>
                </a:solidFill>
                <a:latin typeface="Arial" pitchFamily="34" charset="0"/>
              </a:defRPr>
            </a:lvl8pPr>
            <a:lvl9pPr marL="5959475" fontAlgn="base">
              <a:spcBef>
                <a:spcPct val="0"/>
              </a:spcBef>
              <a:spcAft>
                <a:spcPct val="0"/>
              </a:spcAft>
              <a:defRPr>
                <a:solidFill>
                  <a:schemeClr val="tx1"/>
                </a:solidFill>
                <a:latin typeface="Arial" pitchFamily="34" charset="0"/>
              </a:defRPr>
            </a:lvl9pPr>
          </a:lstStyle>
          <a:p>
            <a:pPr marL="1703388" indent="-1703388"/>
            <a:r>
              <a:rPr lang="ru-RU" altLang="ru-RU" b="1" dirty="0">
                <a:solidFill>
                  <a:srgbClr val="786860"/>
                </a:solidFill>
                <a:latin typeface="+mn-lt"/>
                <a:ea typeface="Times New Roman"/>
                <a:cs typeface="Garamond"/>
              </a:rPr>
              <a:t>Индикаторы</a:t>
            </a:r>
            <a:r>
              <a:rPr lang="ru-RU" altLang="ru-RU" sz="1600" dirty="0">
                <a:solidFill>
                  <a:srgbClr val="786860"/>
                </a:solidFill>
                <a:latin typeface="+mn-lt"/>
                <a:ea typeface="Times New Roman"/>
                <a:cs typeface="Garamond"/>
              </a:rPr>
              <a:t> –  </a:t>
            </a:r>
            <a:r>
              <a:rPr lang="ru-RU" altLang="ru-RU" sz="1600" dirty="0" smtClean="0">
                <a:solidFill>
                  <a:srgbClr val="786860"/>
                </a:solidFill>
                <a:latin typeface="+mn-lt"/>
                <a:ea typeface="Times New Roman"/>
                <a:cs typeface="Garamond"/>
              </a:rPr>
              <a:t> </a:t>
            </a:r>
            <a:r>
              <a:rPr lang="ru-RU" altLang="ru-RU" sz="1600" b="1" dirty="0" smtClean="0">
                <a:solidFill>
                  <a:schemeClr val="accent4">
                    <a:lumMod val="75000"/>
                  </a:schemeClr>
                </a:solidFill>
                <a:latin typeface="+mn-lt"/>
                <a:ea typeface="Times New Roman"/>
                <a:cs typeface="Garamond"/>
              </a:rPr>
              <a:t>отражают </a:t>
            </a:r>
            <a:r>
              <a:rPr lang="ru-RU" altLang="ru-RU" sz="1600" b="1" dirty="0">
                <a:solidFill>
                  <a:schemeClr val="accent4">
                    <a:lumMod val="75000"/>
                  </a:schemeClr>
                </a:solidFill>
                <a:latin typeface="+mn-lt"/>
                <a:ea typeface="Times New Roman"/>
                <a:cs typeface="Garamond"/>
              </a:rPr>
              <a:t>факты исполнения операций процесса, его  состояния, </a:t>
            </a:r>
            <a:r>
              <a:rPr lang="ru-RU" altLang="ru-RU" sz="1600" b="1" dirty="0" smtClean="0">
                <a:solidFill>
                  <a:schemeClr val="accent4">
                    <a:lumMod val="75000"/>
                  </a:schemeClr>
                </a:solidFill>
                <a:latin typeface="+mn-lt"/>
                <a:ea typeface="Times New Roman"/>
                <a:cs typeface="Garamond"/>
              </a:rPr>
              <a:t>статус операций </a:t>
            </a:r>
            <a:r>
              <a:rPr lang="ru-RU" altLang="ru-RU" sz="1600" b="1" dirty="0">
                <a:solidFill>
                  <a:schemeClr val="accent4">
                    <a:lumMod val="75000"/>
                  </a:schemeClr>
                </a:solidFill>
                <a:latin typeface="+mn-lt"/>
                <a:ea typeface="Times New Roman"/>
                <a:cs typeface="Garamond"/>
              </a:rPr>
              <a:t>процесса, соответствие временным рамкам   </a:t>
            </a:r>
          </a:p>
        </p:txBody>
      </p:sp>
      <p:sp>
        <p:nvSpPr>
          <p:cNvPr id="429060" name="Rectangle 4"/>
          <p:cNvSpPr>
            <a:spLocks noChangeArrowheads="1"/>
          </p:cNvSpPr>
          <p:nvPr/>
        </p:nvSpPr>
        <p:spPr bwMode="auto">
          <a:xfrm>
            <a:off x="323850" y="1844824"/>
            <a:ext cx="8424863" cy="10096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42900" indent="-342900">
              <a:lnSpc>
                <a:spcPct val="120000"/>
              </a:lnSpc>
              <a:buClr>
                <a:srgbClr val="FF0000"/>
              </a:buClr>
              <a:buFont typeface="Wingdings 3"/>
              <a:buChar char=""/>
              <a:tabLst>
                <a:tab pos="2139315" algn="l"/>
                <a:tab pos="226695" algn="l"/>
              </a:tabLst>
            </a:pPr>
            <a:r>
              <a:rPr lang="ru-RU" altLang="ru-RU" sz="1600" dirty="0">
                <a:solidFill>
                  <a:srgbClr val="786860"/>
                </a:solidFill>
                <a:ea typeface="Times New Roman"/>
                <a:cs typeface="Garamond"/>
              </a:rPr>
              <a:t>Любой индикатор должен иметь нормативное или плановое значение (чаще всего – нормативное, т.к. большая часть операций имеет высокую повторяемость)  </a:t>
            </a:r>
          </a:p>
        </p:txBody>
      </p:sp>
      <p:sp>
        <p:nvSpPr>
          <p:cNvPr id="429061" name="Rectangle 5"/>
          <p:cNvSpPr>
            <a:spLocks noChangeArrowheads="1"/>
          </p:cNvSpPr>
          <p:nvPr/>
        </p:nvSpPr>
        <p:spPr bwMode="auto">
          <a:xfrm>
            <a:off x="323850" y="2853655"/>
            <a:ext cx="8424863" cy="649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42900" indent="-342900">
              <a:lnSpc>
                <a:spcPct val="120000"/>
              </a:lnSpc>
              <a:buClr>
                <a:srgbClr val="FF0000"/>
              </a:buClr>
              <a:buFont typeface="Wingdings 3"/>
              <a:buChar char=""/>
              <a:tabLst>
                <a:tab pos="2139315" algn="l"/>
                <a:tab pos="226695" algn="l"/>
              </a:tabLst>
            </a:pPr>
            <a:r>
              <a:rPr lang="ru-RU" altLang="ru-RU" sz="1600" dirty="0">
                <a:solidFill>
                  <a:srgbClr val="786860"/>
                </a:solidFill>
                <a:ea typeface="Times New Roman"/>
                <a:cs typeface="Garamond"/>
              </a:rPr>
              <a:t>Нормативные индикаторы отражаются в инструкциях, технических регламентах, стандартах предприятия (СТП), картах процессов СМК и</a:t>
            </a:r>
            <a:r>
              <a:rPr lang="ru-RU" altLang="ru-RU" sz="1600" dirty="0" smtClean="0">
                <a:solidFill>
                  <a:srgbClr val="786860"/>
                </a:solidFill>
                <a:ea typeface="Times New Roman"/>
                <a:cs typeface="Garamond"/>
              </a:rPr>
              <a:t>. т. д</a:t>
            </a:r>
            <a:r>
              <a:rPr lang="ru-RU" altLang="ru-RU" sz="1600" dirty="0">
                <a:solidFill>
                  <a:srgbClr val="786860"/>
                </a:solidFill>
                <a:ea typeface="Times New Roman"/>
                <a:cs typeface="Garamond"/>
              </a:rPr>
              <a:t>.</a:t>
            </a:r>
          </a:p>
        </p:txBody>
      </p:sp>
      <p:sp>
        <p:nvSpPr>
          <p:cNvPr id="429062" name="Rectangle 6"/>
          <p:cNvSpPr>
            <a:spLocks noChangeArrowheads="1"/>
          </p:cNvSpPr>
          <p:nvPr/>
        </p:nvSpPr>
        <p:spPr bwMode="auto">
          <a:xfrm>
            <a:off x="323850" y="3573735"/>
            <a:ext cx="8424863" cy="5778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42900" indent="-342900">
              <a:lnSpc>
                <a:spcPct val="120000"/>
              </a:lnSpc>
              <a:buClr>
                <a:srgbClr val="FF0000"/>
              </a:buClr>
              <a:buFont typeface="Wingdings 3"/>
              <a:buChar char=""/>
              <a:tabLst>
                <a:tab pos="2139315" algn="l"/>
                <a:tab pos="226695" algn="l"/>
              </a:tabLst>
            </a:pPr>
            <a:r>
              <a:rPr lang="ru-RU" altLang="ru-RU" sz="1600" dirty="0">
                <a:solidFill>
                  <a:srgbClr val="786860"/>
                </a:solidFill>
                <a:ea typeface="Times New Roman"/>
                <a:cs typeface="Garamond"/>
              </a:rPr>
              <a:t>Метод контроля и анализа: отклонение «норматив-факт» </a:t>
            </a:r>
          </a:p>
        </p:txBody>
      </p:sp>
      <p:sp>
        <p:nvSpPr>
          <p:cNvPr id="429063" name="Rectangle 7"/>
          <p:cNvSpPr>
            <a:spLocks noChangeArrowheads="1"/>
          </p:cNvSpPr>
          <p:nvPr/>
        </p:nvSpPr>
        <p:spPr bwMode="auto">
          <a:xfrm>
            <a:off x="323850" y="4221163"/>
            <a:ext cx="8569325" cy="8651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616075" indent="-1616075">
              <a:defRPr>
                <a:solidFill>
                  <a:schemeClr val="tx1"/>
                </a:solidFill>
                <a:latin typeface="Arial" pitchFamily="34" charset="0"/>
              </a:defRPr>
            </a:lvl1pPr>
            <a:lvl2pPr marL="3592513">
              <a:defRPr>
                <a:solidFill>
                  <a:schemeClr val="tx1"/>
                </a:solidFill>
                <a:latin typeface="Arial" pitchFamily="34" charset="0"/>
              </a:defRPr>
            </a:lvl2pPr>
            <a:lvl3pPr marL="3771900">
              <a:defRPr>
                <a:solidFill>
                  <a:schemeClr val="tx1"/>
                </a:solidFill>
                <a:latin typeface="Arial" pitchFamily="34" charset="0"/>
              </a:defRPr>
            </a:lvl3pPr>
            <a:lvl4pPr marL="3951288">
              <a:defRPr>
                <a:solidFill>
                  <a:schemeClr val="tx1"/>
                </a:solidFill>
                <a:latin typeface="Arial" pitchFamily="34" charset="0"/>
              </a:defRPr>
            </a:lvl4pPr>
            <a:lvl5pPr marL="4130675">
              <a:defRPr>
                <a:solidFill>
                  <a:schemeClr val="tx1"/>
                </a:solidFill>
                <a:latin typeface="Arial" pitchFamily="34" charset="0"/>
              </a:defRPr>
            </a:lvl5pPr>
            <a:lvl6pPr marL="4587875" fontAlgn="base">
              <a:spcBef>
                <a:spcPct val="0"/>
              </a:spcBef>
              <a:spcAft>
                <a:spcPct val="0"/>
              </a:spcAft>
              <a:defRPr>
                <a:solidFill>
                  <a:schemeClr val="tx1"/>
                </a:solidFill>
                <a:latin typeface="Arial" pitchFamily="34" charset="0"/>
              </a:defRPr>
            </a:lvl6pPr>
            <a:lvl7pPr marL="5045075" fontAlgn="base">
              <a:spcBef>
                <a:spcPct val="0"/>
              </a:spcBef>
              <a:spcAft>
                <a:spcPct val="0"/>
              </a:spcAft>
              <a:defRPr>
                <a:solidFill>
                  <a:schemeClr val="tx1"/>
                </a:solidFill>
                <a:latin typeface="Arial" pitchFamily="34" charset="0"/>
              </a:defRPr>
            </a:lvl7pPr>
            <a:lvl8pPr marL="5502275" fontAlgn="base">
              <a:spcBef>
                <a:spcPct val="0"/>
              </a:spcBef>
              <a:spcAft>
                <a:spcPct val="0"/>
              </a:spcAft>
              <a:defRPr>
                <a:solidFill>
                  <a:schemeClr val="tx1"/>
                </a:solidFill>
                <a:latin typeface="Arial" pitchFamily="34" charset="0"/>
              </a:defRPr>
            </a:lvl8pPr>
            <a:lvl9pPr marL="5959475" fontAlgn="base">
              <a:spcBef>
                <a:spcPct val="0"/>
              </a:spcBef>
              <a:spcAft>
                <a:spcPct val="0"/>
              </a:spcAft>
              <a:defRPr>
                <a:solidFill>
                  <a:schemeClr val="tx1"/>
                </a:solidFill>
                <a:latin typeface="Arial" pitchFamily="34" charset="0"/>
              </a:defRPr>
            </a:lvl9pPr>
          </a:lstStyle>
          <a:p>
            <a:r>
              <a:rPr lang="ru-RU" altLang="ru-RU" b="1" dirty="0">
                <a:solidFill>
                  <a:srgbClr val="786860"/>
                </a:solidFill>
                <a:latin typeface="+mn-lt"/>
                <a:ea typeface="Times New Roman"/>
                <a:cs typeface="Garamond"/>
              </a:rPr>
              <a:t>Показатели –  </a:t>
            </a:r>
            <a:r>
              <a:rPr lang="ru-RU" altLang="ru-RU" sz="1600" b="1" dirty="0">
                <a:solidFill>
                  <a:schemeClr val="accent4">
                    <a:lumMod val="75000"/>
                  </a:schemeClr>
                </a:solidFill>
                <a:latin typeface="+mn-lt"/>
                <a:ea typeface="Times New Roman"/>
                <a:cs typeface="Garamond"/>
              </a:rPr>
              <a:t>дают количественную оценку характеристикам процесса/ ресурса/ организационной единицы/ предприятия </a:t>
            </a:r>
          </a:p>
        </p:txBody>
      </p:sp>
      <p:sp>
        <p:nvSpPr>
          <p:cNvPr id="429064" name="Rectangle 8"/>
          <p:cNvSpPr>
            <a:spLocks noChangeArrowheads="1"/>
          </p:cNvSpPr>
          <p:nvPr/>
        </p:nvSpPr>
        <p:spPr bwMode="auto">
          <a:xfrm>
            <a:off x="323850" y="5373688"/>
            <a:ext cx="8820150" cy="1079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524000" indent="-1524000">
              <a:defRPr>
                <a:solidFill>
                  <a:schemeClr val="tx1"/>
                </a:solidFill>
                <a:latin typeface="Arial" pitchFamily="34" charset="0"/>
              </a:defRPr>
            </a:lvl1pPr>
            <a:lvl2pPr marL="1795463">
              <a:defRPr>
                <a:solidFill>
                  <a:schemeClr val="tx1"/>
                </a:solidFill>
                <a:latin typeface="Arial" pitchFamily="34" charset="0"/>
              </a:defRPr>
            </a:lvl2pPr>
            <a:lvl3pPr marL="1974850">
              <a:defRPr>
                <a:solidFill>
                  <a:schemeClr val="tx1"/>
                </a:solidFill>
                <a:latin typeface="Arial" pitchFamily="34" charset="0"/>
              </a:defRPr>
            </a:lvl3pPr>
            <a:lvl4pPr marL="2154238">
              <a:defRPr>
                <a:solidFill>
                  <a:schemeClr val="tx1"/>
                </a:solidFill>
                <a:latin typeface="Arial" pitchFamily="34" charset="0"/>
              </a:defRPr>
            </a:lvl4pPr>
            <a:lvl5pPr marL="2333625">
              <a:defRPr>
                <a:solidFill>
                  <a:schemeClr val="tx1"/>
                </a:solidFill>
                <a:latin typeface="Arial" pitchFamily="34" charset="0"/>
              </a:defRPr>
            </a:lvl5pPr>
            <a:lvl6pPr marL="2790825" fontAlgn="base">
              <a:spcBef>
                <a:spcPct val="0"/>
              </a:spcBef>
              <a:spcAft>
                <a:spcPct val="0"/>
              </a:spcAft>
              <a:defRPr>
                <a:solidFill>
                  <a:schemeClr val="tx1"/>
                </a:solidFill>
                <a:latin typeface="Arial" pitchFamily="34" charset="0"/>
              </a:defRPr>
            </a:lvl6pPr>
            <a:lvl7pPr marL="3248025" fontAlgn="base">
              <a:spcBef>
                <a:spcPct val="0"/>
              </a:spcBef>
              <a:spcAft>
                <a:spcPct val="0"/>
              </a:spcAft>
              <a:defRPr>
                <a:solidFill>
                  <a:schemeClr val="tx1"/>
                </a:solidFill>
                <a:latin typeface="Arial" pitchFamily="34" charset="0"/>
              </a:defRPr>
            </a:lvl7pPr>
            <a:lvl8pPr marL="3705225" fontAlgn="base">
              <a:spcBef>
                <a:spcPct val="0"/>
              </a:spcBef>
              <a:spcAft>
                <a:spcPct val="0"/>
              </a:spcAft>
              <a:defRPr>
                <a:solidFill>
                  <a:schemeClr val="tx1"/>
                </a:solidFill>
                <a:latin typeface="Arial" pitchFamily="34" charset="0"/>
              </a:defRPr>
            </a:lvl8pPr>
            <a:lvl9pPr marL="4162425" fontAlgn="base">
              <a:spcBef>
                <a:spcPct val="0"/>
              </a:spcBef>
              <a:spcAft>
                <a:spcPct val="0"/>
              </a:spcAft>
              <a:defRPr>
                <a:solidFill>
                  <a:schemeClr val="tx1"/>
                </a:solidFill>
                <a:latin typeface="Arial" pitchFamily="34" charset="0"/>
              </a:defRPr>
            </a:lvl9pPr>
          </a:lstStyle>
          <a:p>
            <a:r>
              <a:rPr lang="ru-RU" altLang="ru-RU" b="1" dirty="0">
                <a:solidFill>
                  <a:srgbClr val="786860"/>
                </a:solidFill>
                <a:latin typeface="+mn-lt"/>
                <a:ea typeface="Times New Roman"/>
                <a:cs typeface="Garamond"/>
              </a:rPr>
              <a:t>Индикатор –   </a:t>
            </a:r>
            <a:r>
              <a:rPr lang="ru-RU" altLang="ru-RU" sz="1600" b="1" dirty="0">
                <a:solidFill>
                  <a:schemeClr val="accent4">
                    <a:lumMod val="75000"/>
                  </a:schemeClr>
                </a:solidFill>
                <a:latin typeface="+mn-lt"/>
                <a:ea typeface="Times New Roman"/>
                <a:cs typeface="Garamond"/>
              </a:rPr>
              <a:t>«Поставка на текущую дату не завершена»</a:t>
            </a:r>
            <a:endParaRPr lang="ru-RU" altLang="ru-RU" sz="1600" b="1" dirty="0">
              <a:solidFill>
                <a:schemeClr val="accent4">
                  <a:lumMod val="75000"/>
                </a:schemeClr>
              </a:solidFill>
              <a:latin typeface="+mn-lt"/>
              <a:ea typeface="Times New Roman"/>
              <a:cs typeface="Garamond"/>
            </a:endParaRPr>
          </a:p>
          <a:p>
            <a:endParaRPr lang="ru-RU" altLang="ru-RU" dirty="0">
              <a:solidFill>
                <a:schemeClr val="accent2"/>
              </a:solidFill>
            </a:endParaRPr>
          </a:p>
          <a:p>
            <a:r>
              <a:rPr lang="ru-RU" altLang="ru-RU" b="1" dirty="0">
                <a:solidFill>
                  <a:srgbClr val="786860"/>
                </a:solidFill>
                <a:latin typeface="+mn-lt"/>
                <a:ea typeface="Times New Roman"/>
                <a:cs typeface="Garamond"/>
              </a:rPr>
              <a:t>Показатель – </a:t>
            </a:r>
            <a:r>
              <a:rPr lang="ru-RU" altLang="ru-RU" b="1" dirty="0" smtClean="0">
                <a:solidFill>
                  <a:srgbClr val="786860"/>
                </a:solidFill>
                <a:latin typeface="+mn-lt"/>
                <a:ea typeface="Times New Roman"/>
                <a:cs typeface="Garamond"/>
              </a:rPr>
              <a:t> </a:t>
            </a:r>
            <a:r>
              <a:rPr lang="ru-RU" altLang="ru-RU" sz="1600" b="1" dirty="0">
                <a:solidFill>
                  <a:schemeClr val="accent4">
                    <a:lumMod val="75000"/>
                  </a:schemeClr>
                </a:solidFill>
                <a:latin typeface="+mn-lt"/>
                <a:ea typeface="Times New Roman"/>
                <a:cs typeface="Garamond"/>
              </a:rPr>
              <a:t>«Количество поставок, не завершенных на текущую дату»</a:t>
            </a:r>
            <a:endParaRPr lang="ru-RU" altLang="ru-RU" sz="1600" b="1" dirty="0">
              <a:solidFill>
                <a:schemeClr val="accent4">
                  <a:lumMod val="75000"/>
                </a:schemeClr>
              </a:solidFill>
              <a:latin typeface="+mn-lt"/>
              <a:ea typeface="Times New Roman"/>
              <a:cs typeface="Garamond"/>
            </a:endParaRPr>
          </a:p>
        </p:txBody>
      </p:sp>
    </p:spTree>
    <p:extLst>
      <p:ext uri="{BB962C8B-B14F-4D97-AF65-F5344CB8AC3E}">
        <p14:creationId xmlns:p14="http://schemas.microsoft.com/office/powerpoint/2010/main" val="2047443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7338" y="349251"/>
            <a:ext cx="8569325" cy="559470"/>
          </a:xfrm>
        </p:spPr>
        <p:txBody>
          <a:bodyPr/>
          <a:lstStyle/>
          <a:p>
            <a:r>
              <a:rPr lang="ru-RU" dirty="0" smtClean="0"/>
              <a:t>Фокус в организации эффективного управления ИТ </a:t>
            </a:r>
            <a:endParaRPr lang="ru-RU" dirty="0"/>
          </a:p>
        </p:txBody>
      </p:sp>
      <p:sp>
        <p:nvSpPr>
          <p:cNvPr id="55" name="Содержимое 36"/>
          <p:cNvSpPr>
            <a:spLocks noGrp="1"/>
          </p:cNvSpPr>
          <p:nvPr>
            <p:ph idx="1"/>
          </p:nvPr>
        </p:nvSpPr>
        <p:spPr>
          <a:xfrm>
            <a:off x="4932039" y="1328506"/>
            <a:ext cx="3852614" cy="3324630"/>
          </a:xfrm>
        </p:spPr>
        <p:txBody>
          <a:bodyPr/>
          <a:lstStyle/>
          <a:p>
            <a:pPr>
              <a:lnSpc>
                <a:spcPct val="120000"/>
              </a:lnSpc>
              <a:spcAft>
                <a:spcPts val="0"/>
              </a:spcAft>
              <a:buClr>
                <a:srgbClr val="FF0000"/>
              </a:buClr>
              <a:buFont typeface="Wingdings 3"/>
              <a:buChar char=""/>
              <a:tabLst>
                <a:tab pos="2139315" algn="l"/>
                <a:tab pos="226695" algn="l"/>
              </a:tabLst>
            </a:pPr>
            <a:r>
              <a:rPr lang="ru-RU" sz="1800" kern="1200" dirty="0">
                <a:solidFill>
                  <a:srgbClr val="786860"/>
                </a:solidFill>
                <a:ea typeface="Times New Roman"/>
                <a:cs typeface="Garamond"/>
              </a:rPr>
              <a:t>Обоснование эффективности инвестиций в </a:t>
            </a:r>
            <a:r>
              <a:rPr lang="ru-RU" sz="1800" kern="1200" dirty="0" smtClean="0">
                <a:solidFill>
                  <a:srgbClr val="786860"/>
                </a:solidFill>
                <a:ea typeface="Times New Roman"/>
                <a:cs typeface="Garamond"/>
              </a:rPr>
              <a:t>ИТ</a:t>
            </a:r>
          </a:p>
          <a:p>
            <a:pPr>
              <a:lnSpc>
                <a:spcPct val="120000"/>
              </a:lnSpc>
              <a:spcAft>
                <a:spcPts val="0"/>
              </a:spcAft>
              <a:buClr>
                <a:srgbClr val="FF0000"/>
              </a:buClr>
              <a:buFont typeface="Wingdings 3"/>
              <a:buChar char=""/>
              <a:tabLst>
                <a:tab pos="2139315" algn="l"/>
                <a:tab pos="226695" algn="l"/>
              </a:tabLst>
            </a:pPr>
            <a:endParaRPr lang="ru-RU" sz="1200" kern="1200" dirty="0">
              <a:solidFill>
                <a:srgbClr val="786860"/>
              </a:solidFill>
              <a:ea typeface="Times New Roman"/>
              <a:cs typeface="Garamond"/>
            </a:endParaRPr>
          </a:p>
          <a:p>
            <a:pPr>
              <a:lnSpc>
                <a:spcPct val="120000"/>
              </a:lnSpc>
              <a:spcAft>
                <a:spcPts val="0"/>
              </a:spcAft>
              <a:buClr>
                <a:srgbClr val="FF0000"/>
              </a:buClr>
              <a:buFont typeface="Wingdings 3"/>
              <a:buChar char=""/>
              <a:tabLst>
                <a:tab pos="2139315" algn="l"/>
                <a:tab pos="226695" algn="l"/>
              </a:tabLst>
            </a:pPr>
            <a:r>
              <a:rPr lang="ru-RU" sz="1800" kern="1200" dirty="0">
                <a:solidFill>
                  <a:srgbClr val="786860"/>
                </a:solidFill>
                <a:ea typeface="Times New Roman"/>
                <a:cs typeface="Garamond"/>
              </a:rPr>
              <a:t>Построение системы показателей, отражающих требования всех заинтересованных </a:t>
            </a:r>
            <a:r>
              <a:rPr lang="ru-RU" sz="1800" kern="1200" dirty="0" smtClean="0">
                <a:solidFill>
                  <a:srgbClr val="786860"/>
                </a:solidFill>
                <a:ea typeface="Times New Roman"/>
                <a:cs typeface="Garamond"/>
              </a:rPr>
              <a:t>сторон</a:t>
            </a:r>
          </a:p>
          <a:p>
            <a:pPr>
              <a:lnSpc>
                <a:spcPct val="120000"/>
              </a:lnSpc>
              <a:spcAft>
                <a:spcPts val="0"/>
              </a:spcAft>
              <a:buClr>
                <a:srgbClr val="FF0000"/>
              </a:buClr>
              <a:buFont typeface="Wingdings 3"/>
              <a:buChar char=""/>
              <a:tabLst>
                <a:tab pos="2139315" algn="l"/>
                <a:tab pos="226695" algn="l"/>
              </a:tabLst>
            </a:pPr>
            <a:endParaRPr lang="ru-RU" sz="1200" kern="1200" dirty="0">
              <a:solidFill>
                <a:srgbClr val="786860"/>
              </a:solidFill>
              <a:ea typeface="Times New Roman"/>
              <a:cs typeface="Garamond"/>
            </a:endParaRPr>
          </a:p>
          <a:p>
            <a:pPr>
              <a:lnSpc>
                <a:spcPct val="120000"/>
              </a:lnSpc>
              <a:spcAft>
                <a:spcPts val="0"/>
              </a:spcAft>
              <a:buClr>
                <a:srgbClr val="FF0000"/>
              </a:buClr>
              <a:buFont typeface="Wingdings 3"/>
              <a:buChar char=""/>
              <a:tabLst>
                <a:tab pos="2139315" algn="l"/>
                <a:tab pos="226695" algn="l"/>
              </a:tabLst>
            </a:pPr>
            <a:r>
              <a:rPr lang="ru-RU" sz="1800" kern="1200" dirty="0">
                <a:solidFill>
                  <a:srgbClr val="786860"/>
                </a:solidFill>
                <a:ea typeface="Times New Roman"/>
                <a:cs typeface="Garamond"/>
              </a:rPr>
              <a:t>Организация мониторинга внутренних процессов ИТ- </a:t>
            </a:r>
            <a:r>
              <a:rPr lang="ru-RU" sz="1800" kern="1200" dirty="0" smtClean="0">
                <a:solidFill>
                  <a:srgbClr val="786860"/>
                </a:solidFill>
                <a:ea typeface="Times New Roman"/>
                <a:cs typeface="Garamond"/>
              </a:rPr>
              <a:t>блока</a:t>
            </a:r>
          </a:p>
          <a:p>
            <a:pPr>
              <a:lnSpc>
                <a:spcPct val="120000"/>
              </a:lnSpc>
              <a:spcAft>
                <a:spcPts val="0"/>
              </a:spcAft>
              <a:buClr>
                <a:srgbClr val="FF0000"/>
              </a:buClr>
              <a:buFont typeface="Wingdings 3"/>
              <a:buChar char=""/>
              <a:tabLst>
                <a:tab pos="2139315" algn="l"/>
                <a:tab pos="226695" algn="l"/>
              </a:tabLst>
            </a:pPr>
            <a:endParaRPr lang="ru-RU" sz="1200" kern="1200" dirty="0">
              <a:solidFill>
                <a:srgbClr val="786860"/>
              </a:solidFill>
              <a:ea typeface="Times New Roman"/>
              <a:cs typeface="Garamond"/>
            </a:endParaRPr>
          </a:p>
          <a:p>
            <a:pPr>
              <a:lnSpc>
                <a:spcPct val="120000"/>
              </a:lnSpc>
              <a:spcAft>
                <a:spcPts val="0"/>
              </a:spcAft>
              <a:buClr>
                <a:srgbClr val="FF0000"/>
              </a:buClr>
              <a:buFont typeface="Wingdings 3"/>
              <a:buChar char=""/>
              <a:tabLst>
                <a:tab pos="2139315" algn="l"/>
                <a:tab pos="226695" algn="l"/>
              </a:tabLst>
            </a:pPr>
            <a:r>
              <a:rPr lang="ru-RU" sz="1800" kern="1200" dirty="0">
                <a:solidFill>
                  <a:srgbClr val="786860"/>
                </a:solidFill>
                <a:ea typeface="Times New Roman"/>
                <a:cs typeface="Garamond"/>
              </a:rPr>
              <a:t>Мониторинг эффективности использования систем функциональными заказчиками</a:t>
            </a:r>
          </a:p>
        </p:txBody>
      </p:sp>
      <p:pic>
        <p:nvPicPr>
          <p:cNvPr id="56" name="Picture 4"/>
          <p:cNvPicPr>
            <a:picLocks noChangeAspect="1" noChangeArrowheads="1"/>
          </p:cNvPicPr>
          <p:nvPr/>
        </p:nvPicPr>
        <p:blipFill rotWithShape="1">
          <a:blip r:embed="rId3" cstate="print"/>
          <a:srcRect l="24406"/>
          <a:stretch/>
        </p:blipFill>
        <p:spPr bwMode="auto">
          <a:xfrm>
            <a:off x="251520" y="1328506"/>
            <a:ext cx="4464496" cy="3324630"/>
          </a:xfrm>
          <a:prstGeom prst="rect">
            <a:avLst/>
          </a:prstGeom>
          <a:noFill/>
          <a:ln w="9525">
            <a:noFill/>
            <a:miter lim="800000"/>
            <a:headEnd/>
            <a:tailEnd/>
          </a:ln>
          <a:effectLst/>
        </p:spPr>
      </p:pic>
    </p:spTree>
    <p:extLst>
      <p:ext uri="{BB962C8B-B14F-4D97-AF65-F5344CB8AC3E}">
        <p14:creationId xmlns:p14="http://schemas.microsoft.com/office/powerpoint/2010/main" val="2587637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Обоснование экономической эффективности инвестиций в ИТ </a:t>
            </a:r>
            <a:endParaRPr lang="ru-RU" dirty="0"/>
          </a:p>
        </p:txBody>
      </p:sp>
    </p:spTree>
    <p:extLst>
      <p:ext uri="{BB962C8B-B14F-4D97-AF65-F5344CB8AC3E}">
        <p14:creationId xmlns:p14="http://schemas.microsoft.com/office/powerpoint/2010/main" val="2673440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8000" y="349200"/>
            <a:ext cx="8568000" cy="559520"/>
          </a:xfrm>
        </p:spPr>
        <p:txBody>
          <a:bodyPr>
            <a:noAutofit/>
          </a:bodyPr>
          <a:lstStyle/>
          <a:p>
            <a:pPr fontAlgn="base">
              <a:lnSpc>
                <a:spcPct val="105000"/>
              </a:lnSpc>
              <a:spcAft>
                <a:spcPct val="0"/>
              </a:spcAft>
              <a:tabLst>
                <a:tab pos="2139315" algn="l"/>
                <a:tab pos="226695" algn="l"/>
              </a:tabLst>
            </a:pPr>
            <a:r>
              <a:rPr lang="ru-RU" sz="2200" dirty="0" smtClean="0">
                <a:solidFill>
                  <a:srgbClr val="ED1A3B"/>
                </a:solidFill>
              </a:rPr>
              <a:t>Эффективность управления инвестициями в ИТ (обоснование экономического эффекта). Проблематика</a:t>
            </a:r>
            <a:endParaRPr lang="ru-RU" sz="2200" dirty="0">
              <a:solidFill>
                <a:srgbClr val="ED1A3B"/>
              </a:solidFill>
            </a:endParaRPr>
          </a:p>
        </p:txBody>
      </p:sp>
      <p:sp>
        <p:nvSpPr>
          <p:cNvPr id="3" name="Прямоугольник 2"/>
          <p:cNvSpPr/>
          <p:nvPr/>
        </p:nvSpPr>
        <p:spPr>
          <a:xfrm>
            <a:off x="179512" y="1498175"/>
            <a:ext cx="2919645" cy="369332"/>
          </a:xfrm>
          <a:prstGeom prst="rect">
            <a:avLst/>
          </a:prstGeom>
        </p:spPr>
        <p:txBody>
          <a:bodyPr wrap="none">
            <a:spAutoFit/>
          </a:bodyPr>
          <a:lstStyle/>
          <a:p>
            <a:r>
              <a:rPr lang="en-US" dirty="0">
                <a:solidFill>
                  <a:schemeClr val="accent4">
                    <a:lumMod val="50000"/>
                  </a:schemeClr>
                </a:solidFill>
              </a:rPr>
              <a:t>Return on Investment, ROI</a:t>
            </a:r>
            <a:endParaRPr lang="ru-RU" dirty="0">
              <a:solidFill>
                <a:schemeClr val="accent4">
                  <a:lumMod val="50000"/>
                </a:schemeClr>
              </a:solidFill>
            </a:endParaRPr>
          </a:p>
        </p:txBody>
      </p:sp>
      <p:sp>
        <p:nvSpPr>
          <p:cNvPr id="4" name="Прямоугольник 3"/>
          <p:cNvSpPr/>
          <p:nvPr/>
        </p:nvSpPr>
        <p:spPr>
          <a:xfrm>
            <a:off x="192249" y="2060848"/>
            <a:ext cx="3216714" cy="369332"/>
          </a:xfrm>
          <a:prstGeom prst="rect">
            <a:avLst/>
          </a:prstGeom>
        </p:spPr>
        <p:txBody>
          <a:bodyPr wrap="none">
            <a:spAutoFit/>
          </a:bodyPr>
          <a:lstStyle/>
          <a:p>
            <a:r>
              <a:rPr lang="en-US" dirty="0">
                <a:solidFill>
                  <a:schemeClr val="accent4">
                    <a:lumMod val="50000"/>
                  </a:schemeClr>
                </a:solidFill>
              </a:rPr>
              <a:t>Total Cost of Ownership, TCO</a:t>
            </a:r>
            <a:endParaRPr lang="ru-RU" dirty="0">
              <a:solidFill>
                <a:schemeClr val="accent4">
                  <a:lumMod val="50000"/>
                </a:schemeClr>
              </a:solidFill>
            </a:endParaRPr>
          </a:p>
        </p:txBody>
      </p:sp>
      <p:sp>
        <p:nvSpPr>
          <p:cNvPr id="5" name="Прямоугольник 4"/>
          <p:cNvSpPr/>
          <p:nvPr/>
        </p:nvSpPr>
        <p:spPr>
          <a:xfrm>
            <a:off x="203163" y="2636912"/>
            <a:ext cx="3083023" cy="369332"/>
          </a:xfrm>
          <a:prstGeom prst="rect">
            <a:avLst/>
          </a:prstGeom>
        </p:spPr>
        <p:txBody>
          <a:bodyPr wrap="none">
            <a:spAutoFit/>
          </a:bodyPr>
          <a:lstStyle/>
          <a:p>
            <a:r>
              <a:rPr lang="en-US" dirty="0">
                <a:solidFill>
                  <a:schemeClr val="accent4">
                    <a:lumMod val="50000"/>
                  </a:schemeClr>
                </a:solidFill>
              </a:rPr>
              <a:t>Economic Value Added, EVA </a:t>
            </a:r>
            <a:endParaRPr lang="ru-RU" dirty="0">
              <a:solidFill>
                <a:schemeClr val="accent4">
                  <a:lumMod val="50000"/>
                </a:schemeClr>
              </a:solidFill>
            </a:endParaRPr>
          </a:p>
        </p:txBody>
      </p:sp>
      <p:sp>
        <p:nvSpPr>
          <p:cNvPr id="6" name="Прямоугольник 5"/>
          <p:cNvSpPr/>
          <p:nvPr/>
        </p:nvSpPr>
        <p:spPr>
          <a:xfrm>
            <a:off x="203163" y="3284984"/>
            <a:ext cx="1636987" cy="369332"/>
          </a:xfrm>
          <a:prstGeom prst="rect">
            <a:avLst/>
          </a:prstGeom>
        </p:spPr>
        <p:txBody>
          <a:bodyPr wrap="none">
            <a:spAutoFit/>
          </a:bodyPr>
          <a:lstStyle/>
          <a:p>
            <a:r>
              <a:rPr lang="en-US" dirty="0">
                <a:solidFill>
                  <a:schemeClr val="accent4">
                    <a:lumMod val="50000"/>
                  </a:schemeClr>
                </a:solidFill>
              </a:rPr>
              <a:t>Benchmarking</a:t>
            </a:r>
            <a:endParaRPr lang="ru-RU" dirty="0">
              <a:solidFill>
                <a:schemeClr val="accent4">
                  <a:lumMod val="50000"/>
                </a:schemeClr>
              </a:solidFill>
            </a:endParaRPr>
          </a:p>
        </p:txBody>
      </p:sp>
      <p:sp>
        <p:nvSpPr>
          <p:cNvPr id="8" name="Прямоугольник 7"/>
          <p:cNvSpPr/>
          <p:nvPr/>
        </p:nvSpPr>
        <p:spPr>
          <a:xfrm>
            <a:off x="203163" y="3861048"/>
            <a:ext cx="2035173" cy="369332"/>
          </a:xfrm>
          <a:prstGeom prst="rect">
            <a:avLst/>
          </a:prstGeom>
        </p:spPr>
        <p:txBody>
          <a:bodyPr wrap="none">
            <a:spAutoFit/>
          </a:bodyPr>
          <a:lstStyle/>
          <a:p>
            <a:r>
              <a:rPr lang="en-US" dirty="0">
                <a:solidFill>
                  <a:schemeClr val="accent4">
                    <a:lumMod val="50000"/>
                  </a:schemeClr>
                </a:solidFill>
              </a:rPr>
              <a:t>BSC/IT Scorecard </a:t>
            </a:r>
            <a:endParaRPr lang="ru-RU" dirty="0">
              <a:solidFill>
                <a:schemeClr val="accent4">
                  <a:lumMod val="50000"/>
                </a:schemeClr>
              </a:solidFill>
            </a:endParaRPr>
          </a:p>
        </p:txBody>
      </p:sp>
      <p:sp>
        <p:nvSpPr>
          <p:cNvPr id="10" name="Прямоугольник 9"/>
          <p:cNvSpPr/>
          <p:nvPr/>
        </p:nvSpPr>
        <p:spPr>
          <a:xfrm>
            <a:off x="208237" y="4509120"/>
            <a:ext cx="3533403" cy="369332"/>
          </a:xfrm>
          <a:prstGeom prst="rect">
            <a:avLst/>
          </a:prstGeom>
        </p:spPr>
        <p:txBody>
          <a:bodyPr wrap="none">
            <a:spAutoFit/>
          </a:bodyPr>
          <a:lstStyle/>
          <a:p>
            <a:r>
              <a:rPr lang="en-US" dirty="0">
                <a:solidFill>
                  <a:schemeClr val="accent4">
                    <a:lumMod val="50000"/>
                  </a:schemeClr>
                </a:solidFill>
              </a:rPr>
              <a:t>System Life Cycle Analysis, SLCA</a:t>
            </a:r>
            <a:endParaRPr lang="ru-RU" dirty="0">
              <a:solidFill>
                <a:schemeClr val="accent4">
                  <a:lumMod val="50000"/>
                </a:schemeClr>
              </a:solidFill>
            </a:endParaRPr>
          </a:p>
        </p:txBody>
      </p:sp>
      <p:sp>
        <p:nvSpPr>
          <p:cNvPr id="42" name="Прямоугольник 41"/>
          <p:cNvSpPr/>
          <p:nvPr/>
        </p:nvSpPr>
        <p:spPr>
          <a:xfrm>
            <a:off x="208237" y="5030852"/>
            <a:ext cx="354584" cy="369332"/>
          </a:xfrm>
          <a:prstGeom prst="rect">
            <a:avLst/>
          </a:prstGeom>
        </p:spPr>
        <p:txBody>
          <a:bodyPr wrap="none">
            <a:spAutoFit/>
          </a:bodyPr>
          <a:lstStyle/>
          <a:p>
            <a:r>
              <a:rPr lang="ru-RU" dirty="0" smtClean="0">
                <a:solidFill>
                  <a:schemeClr val="accent4">
                    <a:lumMod val="50000"/>
                  </a:schemeClr>
                </a:solidFill>
              </a:rPr>
              <a:t>…</a:t>
            </a:r>
            <a:endParaRPr lang="ru-RU" dirty="0">
              <a:solidFill>
                <a:schemeClr val="accent4">
                  <a:lumMod val="50000"/>
                </a:schemeClr>
              </a:solidFill>
            </a:endParaRPr>
          </a:p>
        </p:txBody>
      </p:sp>
      <p:sp>
        <p:nvSpPr>
          <p:cNvPr id="11" name="Стрелка вправо 10"/>
          <p:cNvSpPr/>
          <p:nvPr/>
        </p:nvSpPr>
        <p:spPr>
          <a:xfrm>
            <a:off x="3707904" y="3284984"/>
            <a:ext cx="504056" cy="36933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Rectangle 4"/>
          <p:cNvSpPr>
            <a:spLocks noChangeArrowheads="1"/>
          </p:cNvSpPr>
          <p:nvPr/>
        </p:nvSpPr>
        <p:spPr bwMode="auto">
          <a:xfrm>
            <a:off x="4523643" y="1498175"/>
            <a:ext cx="4440845" cy="502716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nchorCtr="0"/>
          <a:lstStyle/>
          <a:p>
            <a:pPr marL="342900" indent="-342900">
              <a:lnSpc>
                <a:spcPct val="120000"/>
              </a:lnSpc>
              <a:buClr>
                <a:srgbClr val="FF0000"/>
              </a:buClr>
              <a:buFont typeface="Wingdings 3"/>
              <a:buChar char=""/>
              <a:tabLst>
                <a:tab pos="2139315" algn="l"/>
                <a:tab pos="226695" algn="l"/>
              </a:tabLst>
            </a:pPr>
            <a:r>
              <a:rPr lang="ru-RU" altLang="ru-RU" sz="1600" dirty="0" smtClean="0">
                <a:solidFill>
                  <a:srgbClr val="786860"/>
                </a:solidFill>
                <a:ea typeface="Times New Roman"/>
                <a:cs typeface="Garamond"/>
              </a:rPr>
              <a:t>Имеющиеся методы оценки производственной и экономической эффективности инвестиций в ИТ «работают» только тогда, когда предметом анализа является проект трансформации целиком (ИТ + </a:t>
            </a:r>
            <a:r>
              <a:rPr lang="ru-RU" altLang="ru-RU" sz="1600" dirty="0" err="1" smtClean="0">
                <a:solidFill>
                  <a:srgbClr val="786860"/>
                </a:solidFill>
                <a:ea typeface="Times New Roman"/>
                <a:cs typeface="Garamond"/>
              </a:rPr>
              <a:t>орг</a:t>
            </a:r>
            <a:r>
              <a:rPr lang="ru-RU" altLang="ru-RU" sz="1600" dirty="0" smtClean="0">
                <a:solidFill>
                  <a:srgbClr val="786860"/>
                </a:solidFill>
                <a:ea typeface="Times New Roman"/>
                <a:cs typeface="Garamond"/>
              </a:rPr>
              <a:t>- и процессные преобразования + мотивация)</a:t>
            </a:r>
          </a:p>
          <a:p>
            <a:pPr marL="342900" indent="-342900">
              <a:lnSpc>
                <a:spcPct val="120000"/>
              </a:lnSpc>
              <a:buClr>
                <a:srgbClr val="FF0000"/>
              </a:buClr>
              <a:buFont typeface="Wingdings 3"/>
              <a:buChar char=""/>
              <a:tabLst>
                <a:tab pos="2139315" algn="l"/>
                <a:tab pos="226695" algn="l"/>
              </a:tabLst>
            </a:pPr>
            <a:r>
              <a:rPr lang="ru-RU" altLang="ru-RU" sz="1600" dirty="0" smtClean="0">
                <a:solidFill>
                  <a:srgbClr val="786860"/>
                </a:solidFill>
                <a:ea typeface="Times New Roman"/>
                <a:cs typeface="Garamond"/>
              </a:rPr>
              <a:t>Основная сложность -  </a:t>
            </a:r>
            <a:r>
              <a:rPr lang="ru-RU" altLang="ru-RU" sz="1600" b="1" dirty="0" smtClean="0">
                <a:solidFill>
                  <a:srgbClr val="786860"/>
                </a:solidFill>
                <a:ea typeface="Times New Roman"/>
                <a:cs typeface="Garamond"/>
              </a:rPr>
              <a:t>выделить</a:t>
            </a:r>
            <a:r>
              <a:rPr lang="ru-RU" altLang="ru-RU" sz="1600" dirty="0" smtClean="0">
                <a:solidFill>
                  <a:srgbClr val="786860"/>
                </a:solidFill>
                <a:ea typeface="Times New Roman"/>
                <a:cs typeface="Garamond"/>
              </a:rPr>
              <a:t> </a:t>
            </a:r>
            <a:r>
              <a:rPr lang="ru-RU" altLang="ru-RU" sz="1600" b="1" dirty="0" smtClean="0">
                <a:solidFill>
                  <a:srgbClr val="786860"/>
                </a:solidFill>
                <a:ea typeface="Times New Roman"/>
                <a:cs typeface="Garamond"/>
                <a:sym typeface="Symbol"/>
              </a:rPr>
              <a:t> эффекта</a:t>
            </a:r>
            <a:r>
              <a:rPr lang="ru-RU" altLang="ru-RU" sz="1600" dirty="0" smtClean="0">
                <a:solidFill>
                  <a:srgbClr val="786860"/>
                </a:solidFill>
                <a:ea typeface="Times New Roman"/>
                <a:cs typeface="Garamond"/>
                <a:sym typeface="Symbol"/>
              </a:rPr>
              <a:t> </a:t>
            </a:r>
            <a:r>
              <a:rPr lang="ru-RU" altLang="ru-RU" sz="1600" dirty="0" smtClean="0">
                <a:solidFill>
                  <a:srgbClr val="786860"/>
                </a:solidFill>
                <a:ea typeface="Times New Roman"/>
                <a:cs typeface="Garamond"/>
              </a:rPr>
              <a:t>и </a:t>
            </a:r>
            <a:r>
              <a:rPr lang="ru-RU" altLang="ru-RU" sz="1600" b="1" dirty="0" smtClean="0">
                <a:solidFill>
                  <a:srgbClr val="786860"/>
                </a:solidFill>
                <a:ea typeface="Times New Roman"/>
                <a:cs typeface="Garamond"/>
              </a:rPr>
              <a:t>доказать</a:t>
            </a:r>
            <a:r>
              <a:rPr lang="ru-RU" altLang="ru-RU" sz="1600" dirty="0" smtClean="0">
                <a:solidFill>
                  <a:srgbClr val="786860"/>
                </a:solidFill>
                <a:ea typeface="Times New Roman"/>
                <a:cs typeface="Garamond"/>
              </a:rPr>
              <a:t>, что она получена вследствие ИТ-проекта </a:t>
            </a:r>
          </a:p>
          <a:p>
            <a:pPr marL="342900" indent="-342900">
              <a:lnSpc>
                <a:spcPct val="120000"/>
              </a:lnSpc>
              <a:buClr>
                <a:srgbClr val="FF0000"/>
              </a:buClr>
              <a:buFont typeface="Wingdings 3"/>
              <a:buChar char=""/>
              <a:tabLst>
                <a:tab pos="2139315" algn="l"/>
                <a:tab pos="226695" algn="l"/>
              </a:tabLst>
            </a:pPr>
            <a:r>
              <a:rPr lang="ru-RU" altLang="ru-RU" sz="1600" dirty="0" smtClean="0">
                <a:solidFill>
                  <a:srgbClr val="786860"/>
                </a:solidFill>
                <a:ea typeface="Times New Roman"/>
                <a:cs typeface="Garamond"/>
              </a:rPr>
              <a:t>Чем сложнее объяснение и менее прозрачна цепочка причинно-следственной связи между воздействием и эффектом, тем больше вероятность оспаривания результата</a:t>
            </a:r>
            <a:endParaRPr lang="ru-RU" altLang="ru-RU" sz="1600" dirty="0">
              <a:solidFill>
                <a:srgbClr val="786860"/>
              </a:solidFill>
              <a:ea typeface="Times New Roman"/>
              <a:cs typeface="Garamond"/>
            </a:endParaRPr>
          </a:p>
        </p:txBody>
      </p:sp>
    </p:spTree>
    <p:extLst>
      <p:ext uri="{BB962C8B-B14F-4D97-AF65-F5344CB8AC3E}">
        <p14:creationId xmlns:p14="http://schemas.microsoft.com/office/powerpoint/2010/main" val="156258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05184"/>
            <a:ext cx="8568000" cy="559520"/>
          </a:xfrm>
        </p:spPr>
        <p:txBody>
          <a:bodyPr>
            <a:noAutofit/>
          </a:bodyPr>
          <a:lstStyle/>
          <a:p>
            <a:pPr fontAlgn="base">
              <a:lnSpc>
                <a:spcPct val="105000"/>
              </a:lnSpc>
              <a:spcAft>
                <a:spcPct val="0"/>
              </a:spcAft>
              <a:tabLst>
                <a:tab pos="2139315" algn="l"/>
                <a:tab pos="226695" algn="l"/>
              </a:tabLst>
            </a:pPr>
            <a:r>
              <a:rPr lang="ru-RU" sz="2200" dirty="0" smtClean="0">
                <a:solidFill>
                  <a:srgbClr val="ED1A3B"/>
                </a:solidFill>
              </a:rPr>
              <a:t>Эффективность управления инвестициями в ИТ. Процессно- ориентированный подход (что мы можем улучшить)</a:t>
            </a:r>
            <a:endParaRPr lang="ru-RU" sz="2200" dirty="0">
              <a:solidFill>
                <a:srgbClr val="ED1A3B"/>
              </a:solidFill>
            </a:endParaRPr>
          </a:p>
        </p:txBody>
      </p:sp>
      <p:pic>
        <p:nvPicPr>
          <p:cNvPr id="13" name="Picture 5"/>
          <p:cNvPicPr>
            <a:picLocks noChangeAspect="1" noChangeArrowheads="1"/>
          </p:cNvPicPr>
          <p:nvPr/>
        </p:nvPicPr>
        <p:blipFill>
          <a:blip r:embed="rId2" cstate="print"/>
          <a:srcRect/>
          <a:stretch>
            <a:fillRect/>
          </a:stretch>
        </p:blipFill>
        <p:spPr bwMode="auto">
          <a:xfrm>
            <a:off x="395536" y="1556792"/>
            <a:ext cx="1947349" cy="1963713"/>
          </a:xfrm>
          <a:prstGeom prst="rect">
            <a:avLst/>
          </a:prstGeom>
          <a:noFill/>
          <a:ln w="12700" cap="rnd">
            <a:noFill/>
            <a:miter lim="800000"/>
            <a:headEnd/>
            <a:tailEnd/>
          </a:ln>
          <a:effectLst/>
        </p:spPr>
      </p:pic>
      <p:sp>
        <p:nvSpPr>
          <p:cNvPr id="9" name="Прямоугольник 8"/>
          <p:cNvSpPr/>
          <p:nvPr/>
        </p:nvSpPr>
        <p:spPr>
          <a:xfrm>
            <a:off x="323528" y="980728"/>
            <a:ext cx="223224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0070C0"/>
                </a:solidFill>
              </a:rPr>
              <a:t>Процесс </a:t>
            </a:r>
            <a:endParaRPr lang="ru-RU" sz="1600" b="1" dirty="0">
              <a:solidFill>
                <a:srgbClr val="0070C0"/>
              </a:solidFill>
            </a:endParaRPr>
          </a:p>
        </p:txBody>
      </p:sp>
      <p:pic>
        <p:nvPicPr>
          <p:cNvPr id="15" name="Picture 5"/>
          <p:cNvPicPr>
            <a:picLocks noChangeAspect="1" noChangeArrowheads="1"/>
          </p:cNvPicPr>
          <p:nvPr/>
        </p:nvPicPr>
        <p:blipFill>
          <a:blip r:embed="rId2" cstate="print"/>
          <a:srcRect/>
          <a:stretch>
            <a:fillRect/>
          </a:stretch>
        </p:blipFill>
        <p:spPr bwMode="auto">
          <a:xfrm>
            <a:off x="2915816" y="1556792"/>
            <a:ext cx="1947349" cy="1963713"/>
          </a:xfrm>
          <a:prstGeom prst="rect">
            <a:avLst/>
          </a:prstGeom>
          <a:noFill/>
          <a:ln w="12700" cap="rnd">
            <a:noFill/>
            <a:miter lim="800000"/>
            <a:headEnd/>
            <a:tailEnd/>
          </a:ln>
          <a:effectLst/>
        </p:spPr>
      </p:pic>
      <p:sp>
        <p:nvSpPr>
          <p:cNvPr id="12" name="Овал 11"/>
          <p:cNvSpPr/>
          <p:nvPr/>
        </p:nvSpPr>
        <p:spPr>
          <a:xfrm>
            <a:off x="3635896" y="2538648"/>
            <a:ext cx="1155261" cy="988616"/>
          </a:xfrm>
          <a:prstGeom prst="ellipse">
            <a:avLst/>
          </a:prstGeom>
          <a:noFill/>
          <a:ln w="6350">
            <a:solidFill>
              <a:srgbClr val="C0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17" name="Прямоугольник 16"/>
          <p:cNvSpPr/>
          <p:nvPr/>
        </p:nvSpPr>
        <p:spPr>
          <a:xfrm>
            <a:off x="2699792" y="980728"/>
            <a:ext cx="259228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rgbClr val="0070C0"/>
                </a:solidFill>
              </a:rPr>
              <a:t>Область воздействия </a:t>
            </a:r>
            <a:endParaRPr lang="ru-RU" sz="1600" b="1" dirty="0">
              <a:solidFill>
                <a:srgbClr val="0070C0"/>
              </a:solidFill>
            </a:endParaRPr>
          </a:p>
        </p:txBody>
      </p:sp>
      <p:sp>
        <p:nvSpPr>
          <p:cNvPr id="18" name="Прямоугольник 17"/>
          <p:cNvSpPr/>
          <p:nvPr/>
        </p:nvSpPr>
        <p:spPr>
          <a:xfrm>
            <a:off x="5580112" y="980728"/>
            <a:ext cx="3168352"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0070C0"/>
                </a:solidFill>
              </a:rPr>
              <a:t>Параметры, </a:t>
            </a:r>
            <a:r>
              <a:rPr lang="ru-RU" sz="1600" b="1" dirty="0">
                <a:solidFill>
                  <a:srgbClr val="0070C0"/>
                </a:solidFill>
              </a:rPr>
              <a:t>на которые оказывается воздействие</a:t>
            </a:r>
            <a:endParaRPr lang="ru-RU" sz="1600" b="1" dirty="0">
              <a:solidFill>
                <a:srgbClr val="0070C0"/>
              </a:solidFill>
            </a:endParaRPr>
          </a:p>
        </p:txBody>
      </p:sp>
      <p:sp>
        <p:nvSpPr>
          <p:cNvPr id="19" name="Rectangle 4"/>
          <p:cNvSpPr>
            <a:spLocks noChangeArrowheads="1"/>
          </p:cNvSpPr>
          <p:nvPr/>
        </p:nvSpPr>
        <p:spPr bwMode="auto">
          <a:xfrm>
            <a:off x="5796136" y="1700808"/>
            <a:ext cx="3312368" cy="20223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nchorCtr="0"/>
          <a:lstStyle/>
          <a:p>
            <a:pPr marL="342900" indent="-342900">
              <a:lnSpc>
                <a:spcPct val="120000"/>
              </a:lnSpc>
              <a:buClr>
                <a:srgbClr val="FF0000"/>
              </a:buClr>
              <a:buFont typeface="Wingdings 3"/>
              <a:buChar char=""/>
              <a:tabLst>
                <a:tab pos="2139315" algn="l"/>
                <a:tab pos="226695" algn="l"/>
              </a:tabLst>
            </a:pPr>
            <a:r>
              <a:rPr lang="ru-RU" altLang="ru-RU" sz="1500" dirty="0" smtClean="0">
                <a:solidFill>
                  <a:srgbClr val="786860"/>
                </a:solidFill>
                <a:ea typeface="Times New Roman"/>
                <a:cs typeface="Garamond"/>
              </a:rPr>
              <a:t>Длительность </a:t>
            </a:r>
          </a:p>
          <a:p>
            <a:pPr marL="342900" indent="-342900">
              <a:lnSpc>
                <a:spcPct val="120000"/>
              </a:lnSpc>
              <a:buClr>
                <a:srgbClr val="FF0000"/>
              </a:buClr>
              <a:buFont typeface="Wingdings 3"/>
              <a:buChar char=""/>
              <a:tabLst>
                <a:tab pos="2139315" algn="l"/>
                <a:tab pos="226695" algn="l"/>
              </a:tabLst>
            </a:pPr>
            <a:r>
              <a:rPr lang="ru-RU" altLang="ru-RU" sz="1500" dirty="0" smtClean="0">
                <a:solidFill>
                  <a:srgbClr val="786860"/>
                </a:solidFill>
                <a:ea typeface="Times New Roman"/>
                <a:cs typeface="Garamond"/>
              </a:rPr>
              <a:t>Ресурсоемкость</a:t>
            </a:r>
          </a:p>
          <a:p>
            <a:pPr marL="342900" indent="-342900">
              <a:lnSpc>
                <a:spcPct val="120000"/>
              </a:lnSpc>
              <a:buClr>
                <a:srgbClr val="FF0000"/>
              </a:buClr>
              <a:buFont typeface="Wingdings 3"/>
              <a:buChar char=""/>
              <a:tabLst>
                <a:tab pos="2139315" algn="l"/>
                <a:tab pos="226695" algn="l"/>
              </a:tabLst>
            </a:pPr>
            <a:r>
              <a:rPr lang="ru-RU" altLang="ru-RU" sz="1500" dirty="0" smtClean="0">
                <a:solidFill>
                  <a:srgbClr val="786860"/>
                </a:solidFill>
                <a:ea typeface="Times New Roman"/>
                <a:cs typeface="Garamond"/>
              </a:rPr>
              <a:t>Снижение рисков прямого ущерба</a:t>
            </a:r>
          </a:p>
          <a:p>
            <a:pPr marL="342900" indent="-342900">
              <a:lnSpc>
                <a:spcPct val="120000"/>
              </a:lnSpc>
              <a:buClr>
                <a:srgbClr val="FF0000"/>
              </a:buClr>
              <a:buFont typeface="Wingdings 3"/>
              <a:buChar char=""/>
              <a:tabLst>
                <a:tab pos="2139315" algn="l"/>
                <a:tab pos="226695" algn="l"/>
              </a:tabLst>
            </a:pPr>
            <a:r>
              <a:rPr lang="ru-RU" altLang="ru-RU" sz="1500" dirty="0" smtClean="0">
                <a:solidFill>
                  <a:srgbClr val="786860"/>
                </a:solidFill>
                <a:ea typeface="Times New Roman"/>
                <a:cs typeface="Garamond"/>
              </a:rPr>
              <a:t>Снижение рисков косвенного ущерба</a:t>
            </a:r>
            <a:endParaRPr lang="ru-RU" altLang="ru-RU" sz="1500" dirty="0">
              <a:solidFill>
                <a:srgbClr val="786860"/>
              </a:solidFill>
              <a:ea typeface="Times New Roman"/>
              <a:cs typeface="Garamond"/>
            </a:endParaRPr>
          </a:p>
        </p:txBody>
      </p:sp>
      <p:sp>
        <p:nvSpPr>
          <p:cNvPr id="20" name="Прямоугольник 19"/>
          <p:cNvSpPr/>
          <p:nvPr/>
        </p:nvSpPr>
        <p:spPr>
          <a:xfrm>
            <a:off x="4357542" y="3387890"/>
            <a:ext cx="3958874" cy="617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0070C0"/>
                </a:solidFill>
              </a:rPr>
              <a:t>Организационно-технологические последствия</a:t>
            </a:r>
            <a:endParaRPr lang="ru-RU" sz="1600" b="1" dirty="0">
              <a:solidFill>
                <a:srgbClr val="0070C0"/>
              </a:solidFill>
            </a:endParaRPr>
          </a:p>
        </p:txBody>
      </p:sp>
      <p:sp>
        <p:nvSpPr>
          <p:cNvPr id="21" name="Rectangle 4"/>
          <p:cNvSpPr>
            <a:spLocks noChangeArrowheads="1"/>
          </p:cNvSpPr>
          <p:nvPr/>
        </p:nvSpPr>
        <p:spPr bwMode="auto">
          <a:xfrm>
            <a:off x="3563888" y="3871260"/>
            <a:ext cx="5688632" cy="2022330"/>
          </a:xfrm>
          <a:prstGeom prst="rect">
            <a:avLst/>
          </a:prstGeom>
          <a:noFill/>
          <a:ln>
            <a:noFill/>
          </a:ln>
          <a:effectLst/>
        </p:spPr>
        <p:txBody>
          <a:bodyPr anchor="t" anchorCtr="0"/>
          <a:lstStyle/>
          <a:p>
            <a:pPr marL="342900" indent="-342900">
              <a:lnSpc>
                <a:spcPct val="120000"/>
              </a:lnSpc>
              <a:buClr>
                <a:srgbClr val="FF0000"/>
              </a:buClr>
              <a:buFont typeface="Wingdings 3"/>
              <a:buChar char=""/>
              <a:tabLst>
                <a:tab pos="2139315" algn="l"/>
                <a:tab pos="226695" algn="l"/>
              </a:tabLst>
            </a:pPr>
            <a:r>
              <a:rPr lang="ru-RU" altLang="ru-RU" sz="1500" dirty="0" smtClean="0">
                <a:solidFill>
                  <a:srgbClr val="786860"/>
                </a:solidFill>
                <a:ea typeface="Times New Roman"/>
                <a:cs typeface="Garamond"/>
              </a:rPr>
              <a:t>Уменьшение длительности операций (повышение производительности)</a:t>
            </a:r>
          </a:p>
          <a:p>
            <a:pPr marL="342900" indent="-342900">
              <a:lnSpc>
                <a:spcPct val="120000"/>
              </a:lnSpc>
              <a:buClr>
                <a:srgbClr val="FF0000"/>
              </a:buClr>
              <a:buFont typeface="Wingdings 3"/>
              <a:buChar char=""/>
              <a:tabLst>
                <a:tab pos="2139315" algn="l"/>
                <a:tab pos="226695" algn="l"/>
              </a:tabLst>
            </a:pPr>
            <a:r>
              <a:rPr lang="ru-RU" altLang="ru-RU" sz="1500" dirty="0" smtClean="0">
                <a:solidFill>
                  <a:srgbClr val="786860"/>
                </a:solidFill>
                <a:ea typeface="Times New Roman"/>
                <a:cs typeface="Garamond"/>
              </a:rPr>
              <a:t>Уменьшение численности персонала</a:t>
            </a:r>
          </a:p>
          <a:p>
            <a:pPr marL="342900" indent="-342900">
              <a:lnSpc>
                <a:spcPct val="120000"/>
              </a:lnSpc>
              <a:buClr>
                <a:srgbClr val="FF0000"/>
              </a:buClr>
              <a:buFont typeface="Wingdings 3"/>
              <a:buChar char=""/>
              <a:tabLst>
                <a:tab pos="2139315" algn="l"/>
                <a:tab pos="226695" algn="l"/>
              </a:tabLst>
            </a:pPr>
            <a:r>
              <a:rPr lang="ru-RU" altLang="ru-RU" sz="1500" dirty="0" smtClean="0">
                <a:solidFill>
                  <a:srgbClr val="786860"/>
                </a:solidFill>
                <a:ea typeface="Times New Roman"/>
                <a:cs typeface="Garamond"/>
              </a:rPr>
              <a:t>Уменьшение количества единиц оборудования/ повышение загрузки</a:t>
            </a:r>
          </a:p>
          <a:p>
            <a:pPr marL="342900" indent="-342900">
              <a:lnSpc>
                <a:spcPct val="120000"/>
              </a:lnSpc>
              <a:buClr>
                <a:srgbClr val="FF0000"/>
              </a:buClr>
              <a:buFont typeface="Wingdings 3"/>
              <a:buChar char=""/>
              <a:tabLst>
                <a:tab pos="2139315" algn="l"/>
                <a:tab pos="226695" algn="l"/>
              </a:tabLst>
            </a:pPr>
            <a:r>
              <a:rPr lang="ru-RU" altLang="ru-RU" sz="1500" dirty="0" smtClean="0">
                <a:solidFill>
                  <a:srgbClr val="786860"/>
                </a:solidFill>
                <a:ea typeface="Times New Roman"/>
                <a:cs typeface="Garamond"/>
              </a:rPr>
              <a:t>Уменьшение прямых потерь (потери рабочего времени, машинного времени, МТР, некачественная работа, штрафы/пени и т.д.)</a:t>
            </a:r>
          </a:p>
          <a:p>
            <a:pPr marL="342900" indent="-342900">
              <a:lnSpc>
                <a:spcPct val="120000"/>
              </a:lnSpc>
              <a:buClr>
                <a:srgbClr val="FF0000"/>
              </a:buClr>
              <a:buFont typeface="Wingdings 3"/>
              <a:buChar char=""/>
              <a:tabLst>
                <a:tab pos="2139315" algn="l"/>
                <a:tab pos="226695" algn="l"/>
              </a:tabLst>
            </a:pPr>
            <a:r>
              <a:rPr lang="ru-RU" altLang="ru-RU" sz="1500" dirty="0" smtClean="0">
                <a:solidFill>
                  <a:srgbClr val="786860"/>
                </a:solidFill>
                <a:ea typeface="Times New Roman"/>
                <a:cs typeface="Garamond"/>
              </a:rPr>
              <a:t>Уменьшение косвенных потерь (упущенная выгода, </a:t>
            </a:r>
            <a:r>
              <a:rPr lang="ru-RU" altLang="ru-RU" sz="1500" dirty="0" err="1" smtClean="0">
                <a:solidFill>
                  <a:srgbClr val="786860"/>
                </a:solidFill>
                <a:ea typeface="Times New Roman"/>
                <a:cs typeface="Garamond"/>
              </a:rPr>
              <a:t>репутационные</a:t>
            </a:r>
            <a:r>
              <a:rPr lang="ru-RU" altLang="ru-RU" sz="1500" dirty="0" smtClean="0">
                <a:solidFill>
                  <a:srgbClr val="786860"/>
                </a:solidFill>
                <a:ea typeface="Times New Roman"/>
                <a:cs typeface="Garamond"/>
              </a:rPr>
              <a:t> потери)</a:t>
            </a:r>
          </a:p>
          <a:p>
            <a:pPr marL="342900" indent="-342900">
              <a:lnSpc>
                <a:spcPct val="120000"/>
              </a:lnSpc>
              <a:buClr>
                <a:srgbClr val="FF0000"/>
              </a:buClr>
              <a:buFont typeface="Wingdings 3"/>
              <a:buChar char=""/>
              <a:tabLst>
                <a:tab pos="2139315" algn="l"/>
                <a:tab pos="226695" algn="l"/>
              </a:tabLst>
            </a:pPr>
            <a:endParaRPr lang="ru-RU" altLang="ru-RU" sz="1500" dirty="0" smtClean="0">
              <a:solidFill>
                <a:srgbClr val="786860"/>
              </a:solidFill>
              <a:ea typeface="Times New Roman"/>
              <a:cs typeface="Garamond"/>
            </a:endParaRPr>
          </a:p>
          <a:p>
            <a:pPr marL="342900" indent="-342900">
              <a:lnSpc>
                <a:spcPct val="120000"/>
              </a:lnSpc>
              <a:buClr>
                <a:srgbClr val="FF0000"/>
              </a:buClr>
              <a:buFont typeface="Wingdings 3"/>
              <a:buChar char=""/>
              <a:tabLst>
                <a:tab pos="2139315" algn="l"/>
                <a:tab pos="226695" algn="l"/>
              </a:tabLst>
            </a:pPr>
            <a:endParaRPr lang="ru-RU" altLang="ru-RU" sz="1500" dirty="0">
              <a:solidFill>
                <a:srgbClr val="786860"/>
              </a:solidFill>
              <a:ea typeface="Times New Roman"/>
              <a:cs typeface="Garamond"/>
            </a:endParaRPr>
          </a:p>
        </p:txBody>
      </p:sp>
      <p:sp>
        <p:nvSpPr>
          <p:cNvPr id="22" name="Прямоугольник 21"/>
          <p:cNvSpPr/>
          <p:nvPr/>
        </p:nvSpPr>
        <p:spPr>
          <a:xfrm>
            <a:off x="251520" y="3459898"/>
            <a:ext cx="3168352" cy="617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0070C0"/>
                </a:solidFill>
              </a:rPr>
              <a:t>Экономические последствия</a:t>
            </a:r>
            <a:endParaRPr lang="ru-RU" sz="1600" b="1" dirty="0">
              <a:solidFill>
                <a:srgbClr val="0070C0"/>
              </a:solidFill>
            </a:endParaRPr>
          </a:p>
        </p:txBody>
      </p:sp>
      <p:sp>
        <p:nvSpPr>
          <p:cNvPr id="23" name="Стрелка вправо 22"/>
          <p:cNvSpPr/>
          <p:nvPr/>
        </p:nvSpPr>
        <p:spPr>
          <a:xfrm>
            <a:off x="2339752" y="2276872"/>
            <a:ext cx="504056" cy="36933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трелка вправо 23"/>
          <p:cNvSpPr/>
          <p:nvPr/>
        </p:nvSpPr>
        <p:spPr>
          <a:xfrm>
            <a:off x="5076056" y="2276872"/>
            <a:ext cx="504056" cy="36933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трелка вправо 24"/>
          <p:cNvSpPr/>
          <p:nvPr/>
        </p:nvSpPr>
        <p:spPr>
          <a:xfrm rot="10800000">
            <a:off x="2987825" y="4365104"/>
            <a:ext cx="504056" cy="36933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Стрелка вправо 25"/>
          <p:cNvSpPr/>
          <p:nvPr/>
        </p:nvSpPr>
        <p:spPr>
          <a:xfrm rot="5400000">
            <a:off x="8311770" y="3424354"/>
            <a:ext cx="504056" cy="36933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Rectangle 4"/>
          <p:cNvSpPr>
            <a:spLocks noChangeArrowheads="1"/>
          </p:cNvSpPr>
          <p:nvPr/>
        </p:nvSpPr>
        <p:spPr bwMode="auto">
          <a:xfrm>
            <a:off x="251521" y="3874696"/>
            <a:ext cx="3024335" cy="2022330"/>
          </a:xfrm>
          <a:prstGeom prst="rect">
            <a:avLst/>
          </a:prstGeom>
          <a:noFill/>
          <a:ln>
            <a:noFill/>
          </a:ln>
          <a:effectLst/>
        </p:spPr>
        <p:txBody>
          <a:bodyPr anchor="t" anchorCtr="0"/>
          <a:lstStyle/>
          <a:p>
            <a:pPr marL="342900" indent="-342900">
              <a:lnSpc>
                <a:spcPct val="120000"/>
              </a:lnSpc>
              <a:buClr>
                <a:srgbClr val="FF0000"/>
              </a:buClr>
              <a:buFont typeface="Wingdings 3"/>
              <a:buChar char=""/>
              <a:tabLst>
                <a:tab pos="2139315" algn="l"/>
                <a:tab pos="226695" algn="l"/>
              </a:tabLst>
            </a:pPr>
            <a:r>
              <a:rPr lang="ru-RU" altLang="ru-RU" sz="1500" dirty="0" smtClean="0">
                <a:solidFill>
                  <a:srgbClr val="786860"/>
                </a:solidFill>
                <a:ea typeface="Times New Roman"/>
                <a:cs typeface="Garamond"/>
              </a:rPr>
              <a:t>Статьи расходов (ФОТ, МТР, Потери, налоги)</a:t>
            </a:r>
          </a:p>
          <a:p>
            <a:pPr marL="342900" indent="-342900">
              <a:lnSpc>
                <a:spcPct val="120000"/>
              </a:lnSpc>
              <a:buClr>
                <a:srgbClr val="FF0000"/>
              </a:buClr>
              <a:buFont typeface="Wingdings 3"/>
              <a:buChar char=""/>
              <a:tabLst>
                <a:tab pos="2139315" algn="l"/>
                <a:tab pos="226695" algn="l"/>
              </a:tabLst>
            </a:pPr>
            <a:r>
              <a:rPr lang="ru-RU" altLang="ru-RU" sz="1500" dirty="0" smtClean="0">
                <a:solidFill>
                  <a:srgbClr val="786860"/>
                </a:solidFill>
                <a:ea typeface="Times New Roman"/>
                <a:cs typeface="Garamond"/>
              </a:rPr>
              <a:t>Статьи доходов (дополнительные доходы – рост </a:t>
            </a:r>
            <a:r>
              <a:rPr lang="ru-RU" altLang="ru-RU" sz="1500" dirty="0" err="1" smtClean="0">
                <a:solidFill>
                  <a:srgbClr val="786860"/>
                </a:solidFill>
                <a:ea typeface="Times New Roman"/>
                <a:cs typeface="Garamond"/>
              </a:rPr>
              <a:t>произв-ти</a:t>
            </a:r>
            <a:r>
              <a:rPr lang="ru-RU" altLang="ru-RU" sz="1500" dirty="0" smtClean="0">
                <a:solidFill>
                  <a:srgbClr val="786860"/>
                </a:solidFill>
                <a:ea typeface="Times New Roman"/>
                <a:cs typeface="Garamond"/>
              </a:rPr>
              <a:t>, доп. доходы по отдельным направлениям)</a:t>
            </a:r>
          </a:p>
          <a:p>
            <a:pPr marL="342900" indent="-342900">
              <a:lnSpc>
                <a:spcPct val="120000"/>
              </a:lnSpc>
              <a:buClr>
                <a:srgbClr val="FF0000"/>
              </a:buClr>
              <a:buFont typeface="Wingdings 3"/>
              <a:buChar char=""/>
              <a:tabLst>
                <a:tab pos="2139315" algn="l"/>
                <a:tab pos="226695" algn="l"/>
              </a:tabLst>
            </a:pPr>
            <a:r>
              <a:rPr lang="ru-RU" altLang="ru-RU" sz="1500" dirty="0" smtClean="0">
                <a:solidFill>
                  <a:srgbClr val="786860"/>
                </a:solidFill>
                <a:ea typeface="Times New Roman"/>
                <a:cs typeface="Garamond"/>
              </a:rPr>
              <a:t>Балансовые статьи (Оборудование, ДЗ, КЗ, </a:t>
            </a:r>
          </a:p>
          <a:p>
            <a:pPr marL="342900" indent="-342900">
              <a:lnSpc>
                <a:spcPct val="120000"/>
              </a:lnSpc>
              <a:buClr>
                <a:srgbClr val="FF0000"/>
              </a:buClr>
              <a:buFont typeface="Wingdings 3"/>
              <a:buChar char=""/>
              <a:tabLst>
                <a:tab pos="2139315" algn="l"/>
                <a:tab pos="226695" algn="l"/>
              </a:tabLst>
            </a:pPr>
            <a:endParaRPr lang="ru-RU" altLang="ru-RU" sz="1500" dirty="0" smtClean="0">
              <a:solidFill>
                <a:srgbClr val="786860"/>
              </a:solidFill>
              <a:ea typeface="Times New Roman"/>
              <a:cs typeface="Garamond"/>
            </a:endParaRPr>
          </a:p>
          <a:p>
            <a:pPr marL="342900" indent="-342900">
              <a:lnSpc>
                <a:spcPct val="120000"/>
              </a:lnSpc>
              <a:buClr>
                <a:srgbClr val="FF0000"/>
              </a:buClr>
              <a:buFont typeface="Wingdings 3"/>
              <a:buChar char=""/>
              <a:tabLst>
                <a:tab pos="2139315" algn="l"/>
                <a:tab pos="226695" algn="l"/>
              </a:tabLst>
            </a:pPr>
            <a:endParaRPr lang="ru-RU" altLang="ru-RU" sz="1500" dirty="0">
              <a:solidFill>
                <a:srgbClr val="786860"/>
              </a:solidFill>
              <a:ea typeface="Times New Roman"/>
              <a:cs typeface="Garamond"/>
            </a:endParaRPr>
          </a:p>
        </p:txBody>
      </p:sp>
    </p:spTree>
    <p:extLst>
      <p:ext uri="{BB962C8B-B14F-4D97-AF65-F5344CB8AC3E}">
        <p14:creationId xmlns:p14="http://schemas.microsoft.com/office/powerpoint/2010/main" val="3407911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8000" y="349200"/>
            <a:ext cx="8568000" cy="559520"/>
          </a:xfrm>
        </p:spPr>
        <p:txBody>
          <a:bodyPr>
            <a:noAutofit/>
          </a:bodyPr>
          <a:lstStyle/>
          <a:p>
            <a:pPr fontAlgn="base">
              <a:lnSpc>
                <a:spcPct val="105000"/>
              </a:lnSpc>
              <a:spcAft>
                <a:spcPct val="0"/>
              </a:spcAft>
              <a:tabLst>
                <a:tab pos="2139315" algn="l"/>
                <a:tab pos="226695" algn="l"/>
              </a:tabLst>
            </a:pPr>
            <a:r>
              <a:rPr lang="ru-RU" sz="2200" dirty="0" smtClean="0">
                <a:solidFill>
                  <a:srgbClr val="ED1A3B"/>
                </a:solidFill>
              </a:rPr>
              <a:t>Эффективность управления инвестициями в ИТ. Проблемно-ориентированный подход (что нам надо улучшить)</a:t>
            </a:r>
            <a:endParaRPr lang="ru-RU" sz="2200" dirty="0">
              <a:solidFill>
                <a:srgbClr val="ED1A3B"/>
              </a:solidFill>
            </a:endParaRPr>
          </a:p>
        </p:txBody>
      </p:sp>
      <p:pic>
        <p:nvPicPr>
          <p:cNvPr id="13" name="Picture 5"/>
          <p:cNvPicPr>
            <a:picLocks noChangeAspect="1" noChangeArrowheads="1"/>
          </p:cNvPicPr>
          <p:nvPr/>
        </p:nvPicPr>
        <p:blipFill>
          <a:blip r:embed="rId2" cstate="print"/>
          <a:srcRect/>
          <a:stretch>
            <a:fillRect/>
          </a:stretch>
        </p:blipFill>
        <p:spPr bwMode="auto">
          <a:xfrm>
            <a:off x="7017139" y="4386717"/>
            <a:ext cx="1947349" cy="1963713"/>
          </a:xfrm>
          <a:prstGeom prst="rect">
            <a:avLst/>
          </a:prstGeom>
          <a:noFill/>
          <a:ln w="12700" cap="rnd">
            <a:noFill/>
            <a:miter lim="800000"/>
            <a:headEnd/>
            <a:tailEnd/>
          </a:ln>
          <a:effectLst/>
        </p:spPr>
      </p:pic>
      <p:sp>
        <p:nvSpPr>
          <p:cNvPr id="9" name="Прямоугольник 8"/>
          <p:cNvSpPr/>
          <p:nvPr/>
        </p:nvSpPr>
        <p:spPr>
          <a:xfrm>
            <a:off x="4247964" y="1196752"/>
            <a:ext cx="464451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0070C0"/>
                </a:solidFill>
              </a:rPr>
              <a:t>Причинно-следственные связи бизнес-проблем и организационно-технологических факторов</a:t>
            </a:r>
            <a:endParaRPr lang="ru-RU" sz="1600" b="1" dirty="0">
              <a:solidFill>
                <a:srgbClr val="0070C0"/>
              </a:solidFill>
            </a:endParaRPr>
          </a:p>
        </p:txBody>
      </p:sp>
      <p:sp>
        <p:nvSpPr>
          <p:cNvPr id="18" name="Прямоугольник 17"/>
          <p:cNvSpPr/>
          <p:nvPr/>
        </p:nvSpPr>
        <p:spPr>
          <a:xfrm>
            <a:off x="251520" y="980728"/>
            <a:ext cx="324036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0070C0"/>
                </a:solidFill>
              </a:rPr>
              <a:t>Бизнес-проблемы по функциональным областям</a:t>
            </a:r>
            <a:endParaRPr lang="ru-RU" sz="1600" b="1" dirty="0">
              <a:solidFill>
                <a:srgbClr val="0070C0"/>
              </a:solidFill>
            </a:endParaRPr>
          </a:p>
        </p:txBody>
      </p:sp>
      <p:sp>
        <p:nvSpPr>
          <p:cNvPr id="19" name="Rectangle 4"/>
          <p:cNvSpPr>
            <a:spLocks noChangeArrowheads="1"/>
          </p:cNvSpPr>
          <p:nvPr/>
        </p:nvSpPr>
        <p:spPr bwMode="auto">
          <a:xfrm>
            <a:off x="323528" y="1910726"/>
            <a:ext cx="3888430" cy="159028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nchorCtr="0"/>
          <a:lstStyle/>
          <a:p>
            <a:pPr marL="342900" indent="-342900">
              <a:lnSpc>
                <a:spcPct val="120000"/>
              </a:lnSpc>
              <a:buClr>
                <a:srgbClr val="FF0000"/>
              </a:buClr>
              <a:buFont typeface="Wingdings 3"/>
              <a:buChar char=""/>
              <a:tabLst>
                <a:tab pos="2139315" algn="l"/>
                <a:tab pos="226695" algn="l"/>
              </a:tabLst>
            </a:pPr>
            <a:r>
              <a:rPr lang="ru-RU" altLang="ru-RU" sz="1500" dirty="0" smtClean="0">
                <a:solidFill>
                  <a:srgbClr val="786860"/>
                </a:solidFill>
                <a:ea typeface="Times New Roman"/>
                <a:cs typeface="Garamond"/>
              </a:rPr>
              <a:t>Повышенные запасы МТР</a:t>
            </a:r>
          </a:p>
          <a:p>
            <a:pPr marL="342900" indent="-342900">
              <a:lnSpc>
                <a:spcPct val="120000"/>
              </a:lnSpc>
              <a:buClr>
                <a:srgbClr val="FF0000"/>
              </a:buClr>
              <a:buFont typeface="Wingdings 3"/>
              <a:buChar char=""/>
              <a:tabLst>
                <a:tab pos="2139315" algn="l"/>
                <a:tab pos="226695" algn="l"/>
              </a:tabLst>
            </a:pPr>
            <a:r>
              <a:rPr lang="ru-RU" altLang="ru-RU" sz="1500" b="1" dirty="0" smtClean="0">
                <a:solidFill>
                  <a:srgbClr val="786860"/>
                </a:solidFill>
                <a:ea typeface="Times New Roman"/>
                <a:cs typeface="Garamond"/>
              </a:rPr>
              <a:t>Неконтролируемый объем расходов вспомогательного пр-ва</a:t>
            </a:r>
          </a:p>
          <a:p>
            <a:pPr marL="342900" indent="-342900">
              <a:lnSpc>
                <a:spcPct val="120000"/>
              </a:lnSpc>
              <a:buClr>
                <a:srgbClr val="FF0000"/>
              </a:buClr>
              <a:buFont typeface="Wingdings 3"/>
              <a:buChar char=""/>
              <a:tabLst>
                <a:tab pos="2139315" algn="l"/>
                <a:tab pos="226695" algn="l"/>
              </a:tabLst>
            </a:pPr>
            <a:r>
              <a:rPr lang="ru-RU" altLang="ru-RU" sz="1500" dirty="0" smtClean="0">
                <a:solidFill>
                  <a:srgbClr val="786860"/>
                </a:solidFill>
                <a:ea typeface="Times New Roman"/>
                <a:cs typeface="Garamond"/>
              </a:rPr>
              <a:t>Большие непроизводственные потери рабочего времени сотрудников</a:t>
            </a:r>
          </a:p>
          <a:p>
            <a:pPr marL="342900" indent="-342900">
              <a:lnSpc>
                <a:spcPct val="120000"/>
              </a:lnSpc>
              <a:buClr>
                <a:srgbClr val="FF0000"/>
              </a:buClr>
              <a:buFont typeface="Wingdings 3"/>
              <a:buChar char=""/>
              <a:tabLst>
                <a:tab pos="2139315" algn="l"/>
                <a:tab pos="226695" algn="l"/>
              </a:tabLst>
            </a:pPr>
            <a:r>
              <a:rPr lang="ru-RU" altLang="ru-RU" sz="1500" dirty="0" smtClean="0">
                <a:solidFill>
                  <a:srgbClr val="786860"/>
                </a:solidFill>
                <a:ea typeface="Times New Roman"/>
                <a:cs typeface="Garamond"/>
              </a:rPr>
              <a:t>…</a:t>
            </a:r>
          </a:p>
          <a:p>
            <a:pPr marL="342900" indent="-342900">
              <a:lnSpc>
                <a:spcPct val="120000"/>
              </a:lnSpc>
              <a:buClr>
                <a:srgbClr val="FF0000"/>
              </a:buClr>
              <a:buFont typeface="Wingdings 3"/>
              <a:buChar char=""/>
              <a:tabLst>
                <a:tab pos="2139315" algn="l"/>
                <a:tab pos="226695" algn="l"/>
              </a:tabLst>
            </a:pPr>
            <a:endParaRPr lang="ru-RU" altLang="ru-RU" sz="1500" dirty="0">
              <a:solidFill>
                <a:srgbClr val="786860"/>
              </a:solidFill>
              <a:ea typeface="Times New Roman"/>
              <a:cs typeface="Garamond"/>
            </a:endParaRPr>
          </a:p>
        </p:txBody>
      </p:sp>
      <p:sp>
        <p:nvSpPr>
          <p:cNvPr id="20" name="Прямоугольник 19"/>
          <p:cNvSpPr/>
          <p:nvPr/>
        </p:nvSpPr>
        <p:spPr>
          <a:xfrm>
            <a:off x="179512" y="3645024"/>
            <a:ext cx="3168352" cy="617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0070C0"/>
                </a:solidFill>
              </a:rPr>
              <a:t>Экономические последствия</a:t>
            </a:r>
            <a:endParaRPr lang="ru-RU" sz="1600" b="1" dirty="0">
              <a:solidFill>
                <a:srgbClr val="0070C0"/>
              </a:solidFill>
            </a:endParaRPr>
          </a:p>
        </p:txBody>
      </p:sp>
      <p:sp>
        <p:nvSpPr>
          <p:cNvPr id="21" name="Rectangle 4"/>
          <p:cNvSpPr>
            <a:spLocks noChangeArrowheads="1"/>
          </p:cNvSpPr>
          <p:nvPr/>
        </p:nvSpPr>
        <p:spPr bwMode="auto">
          <a:xfrm>
            <a:off x="3491880" y="4357408"/>
            <a:ext cx="3064576" cy="2022330"/>
          </a:xfrm>
          <a:prstGeom prst="rect">
            <a:avLst/>
          </a:prstGeom>
          <a:noFill/>
          <a:ln>
            <a:noFill/>
          </a:ln>
          <a:effectLst/>
        </p:spPr>
        <p:txBody>
          <a:bodyPr anchor="t" anchorCtr="0"/>
          <a:lstStyle/>
          <a:p>
            <a:pPr marL="342900" indent="-342900">
              <a:lnSpc>
                <a:spcPct val="120000"/>
              </a:lnSpc>
              <a:buClr>
                <a:srgbClr val="FF0000"/>
              </a:buClr>
              <a:buFont typeface="Wingdings 3"/>
              <a:buChar char=""/>
              <a:tabLst>
                <a:tab pos="2139315" algn="l"/>
                <a:tab pos="226695" algn="l"/>
              </a:tabLst>
            </a:pPr>
            <a:r>
              <a:rPr lang="ru-RU" altLang="ru-RU" sz="1500" dirty="0" smtClean="0">
                <a:solidFill>
                  <a:srgbClr val="786860"/>
                </a:solidFill>
                <a:ea typeface="Times New Roman"/>
                <a:cs typeface="Garamond"/>
              </a:rPr>
              <a:t>Уменьшение длительности </a:t>
            </a:r>
          </a:p>
          <a:p>
            <a:pPr marL="342900" indent="-342900">
              <a:lnSpc>
                <a:spcPct val="120000"/>
              </a:lnSpc>
              <a:buClr>
                <a:srgbClr val="FF0000"/>
              </a:buClr>
              <a:buFont typeface="Wingdings 3"/>
              <a:buChar char=""/>
              <a:tabLst>
                <a:tab pos="2139315" algn="l"/>
                <a:tab pos="226695" algn="l"/>
              </a:tabLst>
            </a:pPr>
            <a:r>
              <a:rPr lang="ru-RU" altLang="ru-RU" sz="1500" dirty="0" smtClean="0">
                <a:solidFill>
                  <a:srgbClr val="786860"/>
                </a:solidFill>
                <a:ea typeface="Times New Roman"/>
                <a:cs typeface="Garamond"/>
              </a:rPr>
              <a:t>Уменьшение численности </a:t>
            </a:r>
          </a:p>
          <a:p>
            <a:pPr marL="342900" indent="-342900">
              <a:lnSpc>
                <a:spcPct val="120000"/>
              </a:lnSpc>
              <a:buClr>
                <a:srgbClr val="FF0000"/>
              </a:buClr>
              <a:buFont typeface="Wingdings 3"/>
              <a:buChar char=""/>
              <a:tabLst>
                <a:tab pos="2139315" algn="l"/>
                <a:tab pos="226695" algn="l"/>
              </a:tabLst>
            </a:pPr>
            <a:r>
              <a:rPr lang="ru-RU" altLang="ru-RU" sz="1500" dirty="0" smtClean="0">
                <a:solidFill>
                  <a:srgbClr val="786860"/>
                </a:solidFill>
                <a:ea typeface="Times New Roman"/>
                <a:cs typeface="Garamond"/>
              </a:rPr>
              <a:t>Уменьшение прямых потерь (потери рабочего времени, машинного времени, МТР, некачественная работа, штрафы/пени и т.д.)</a:t>
            </a:r>
          </a:p>
          <a:p>
            <a:pPr marL="342900" indent="-342900">
              <a:lnSpc>
                <a:spcPct val="120000"/>
              </a:lnSpc>
              <a:buClr>
                <a:srgbClr val="FF0000"/>
              </a:buClr>
              <a:buFont typeface="Wingdings 3"/>
              <a:buChar char=""/>
              <a:tabLst>
                <a:tab pos="2139315" algn="l"/>
                <a:tab pos="226695" algn="l"/>
              </a:tabLst>
            </a:pPr>
            <a:r>
              <a:rPr lang="ru-RU" altLang="ru-RU" sz="1500" dirty="0" smtClean="0">
                <a:solidFill>
                  <a:srgbClr val="786860"/>
                </a:solidFill>
                <a:ea typeface="Times New Roman"/>
                <a:cs typeface="Garamond"/>
              </a:rPr>
              <a:t>…</a:t>
            </a:r>
          </a:p>
          <a:p>
            <a:pPr marL="342900" indent="-342900">
              <a:lnSpc>
                <a:spcPct val="120000"/>
              </a:lnSpc>
              <a:buClr>
                <a:srgbClr val="FF0000"/>
              </a:buClr>
              <a:buFont typeface="Wingdings 3"/>
              <a:buChar char=""/>
              <a:tabLst>
                <a:tab pos="2139315" algn="l"/>
                <a:tab pos="226695" algn="l"/>
              </a:tabLst>
            </a:pPr>
            <a:endParaRPr lang="ru-RU" altLang="ru-RU" sz="1500" dirty="0">
              <a:solidFill>
                <a:srgbClr val="786860"/>
              </a:solidFill>
              <a:ea typeface="Times New Roman"/>
              <a:cs typeface="Garamond"/>
            </a:endParaRPr>
          </a:p>
        </p:txBody>
      </p:sp>
      <p:sp>
        <p:nvSpPr>
          <p:cNvPr id="22" name="Прямоугольник 21"/>
          <p:cNvSpPr/>
          <p:nvPr/>
        </p:nvSpPr>
        <p:spPr>
          <a:xfrm>
            <a:off x="3203848" y="3686134"/>
            <a:ext cx="3168352" cy="617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0070C0"/>
                </a:solidFill>
              </a:rPr>
              <a:t>Орг.-технологические  последствия</a:t>
            </a:r>
            <a:endParaRPr lang="ru-RU" sz="1600" b="1" dirty="0">
              <a:solidFill>
                <a:srgbClr val="0070C0"/>
              </a:solidFill>
            </a:endParaRPr>
          </a:p>
        </p:txBody>
      </p:sp>
      <p:sp>
        <p:nvSpPr>
          <p:cNvPr id="25" name="Стрелка вправо 24"/>
          <p:cNvSpPr/>
          <p:nvPr/>
        </p:nvSpPr>
        <p:spPr>
          <a:xfrm rot="10800000">
            <a:off x="6556457" y="4694246"/>
            <a:ext cx="504056" cy="36933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Стрелка вправо 25"/>
          <p:cNvSpPr/>
          <p:nvPr/>
        </p:nvSpPr>
        <p:spPr>
          <a:xfrm rot="5400000">
            <a:off x="4603358" y="7528742"/>
            <a:ext cx="504056" cy="36933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Rectangle 4"/>
          <p:cNvSpPr>
            <a:spLocks noChangeArrowheads="1"/>
          </p:cNvSpPr>
          <p:nvPr/>
        </p:nvSpPr>
        <p:spPr bwMode="auto">
          <a:xfrm>
            <a:off x="323528" y="4334206"/>
            <a:ext cx="3168351" cy="2022330"/>
          </a:xfrm>
          <a:prstGeom prst="rect">
            <a:avLst/>
          </a:prstGeom>
          <a:noFill/>
          <a:ln>
            <a:noFill/>
          </a:ln>
          <a:effectLst/>
        </p:spPr>
        <p:txBody>
          <a:bodyPr anchor="t" anchorCtr="0"/>
          <a:lstStyle/>
          <a:p>
            <a:pPr marL="342900" indent="-342900">
              <a:lnSpc>
                <a:spcPct val="120000"/>
              </a:lnSpc>
              <a:buClr>
                <a:srgbClr val="FF0000"/>
              </a:buClr>
              <a:buFont typeface="Wingdings 3"/>
              <a:buChar char=""/>
              <a:tabLst>
                <a:tab pos="2139315" algn="l"/>
                <a:tab pos="226695" algn="l"/>
              </a:tabLst>
            </a:pPr>
            <a:r>
              <a:rPr lang="ru-RU" altLang="ru-RU" sz="1500" dirty="0" smtClean="0">
                <a:solidFill>
                  <a:srgbClr val="786860"/>
                </a:solidFill>
                <a:ea typeface="Times New Roman"/>
                <a:cs typeface="Garamond"/>
              </a:rPr>
              <a:t>Статьи расходов (ФОТ, МТР, Потери, налоги)</a:t>
            </a:r>
          </a:p>
          <a:p>
            <a:pPr marL="342900" indent="-342900">
              <a:lnSpc>
                <a:spcPct val="120000"/>
              </a:lnSpc>
              <a:buClr>
                <a:srgbClr val="FF0000"/>
              </a:buClr>
              <a:buFont typeface="Wingdings 3"/>
              <a:buChar char=""/>
              <a:tabLst>
                <a:tab pos="2139315" algn="l"/>
                <a:tab pos="226695" algn="l"/>
              </a:tabLst>
            </a:pPr>
            <a:r>
              <a:rPr lang="ru-RU" altLang="ru-RU" sz="1500" dirty="0" smtClean="0">
                <a:solidFill>
                  <a:srgbClr val="786860"/>
                </a:solidFill>
                <a:ea typeface="Times New Roman"/>
                <a:cs typeface="Garamond"/>
              </a:rPr>
              <a:t>Статьи доходов (дополнительные доходы – рост </a:t>
            </a:r>
            <a:r>
              <a:rPr lang="ru-RU" altLang="ru-RU" sz="1500" dirty="0" err="1" smtClean="0">
                <a:solidFill>
                  <a:srgbClr val="786860"/>
                </a:solidFill>
                <a:ea typeface="Times New Roman"/>
                <a:cs typeface="Garamond"/>
              </a:rPr>
              <a:t>произв-ти</a:t>
            </a:r>
            <a:r>
              <a:rPr lang="ru-RU" altLang="ru-RU" sz="1500" dirty="0" smtClean="0">
                <a:solidFill>
                  <a:srgbClr val="786860"/>
                </a:solidFill>
                <a:ea typeface="Times New Roman"/>
                <a:cs typeface="Garamond"/>
              </a:rPr>
              <a:t>, доп. доходы по отдельным направлениям)</a:t>
            </a:r>
          </a:p>
          <a:p>
            <a:pPr marL="342900" indent="-342900">
              <a:lnSpc>
                <a:spcPct val="120000"/>
              </a:lnSpc>
              <a:buClr>
                <a:srgbClr val="FF0000"/>
              </a:buClr>
              <a:buFont typeface="Wingdings 3"/>
              <a:buChar char=""/>
              <a:tabLst>
                <a:tab pos="2139315" algn="l"/>
                <a:tab pos="226695" algn="l"/>
              </a:tabLst>
            </a:pPr>
            <a:r>
              <a:rPr lang="ru-RU" altLang="ru-RU" sz="1500" dirty="0" smtClean="0">
                <a:solidFill>
                  <a:srgbClr val="786860"/>
                </a:solidFill>
                <a:ea typeface="Times New Roman"/>
                <a:cs typeface="Garamond"/>
              </a:rPr>
              <a:t>Балансовые статьи (Оборудование, ДЗ, КЗ, </a:t>
            </a:r>
          </a:p>
          <a:p>
            <a:pPr marL="342900" indent="-342900">
              <a:lnSpc>
                <a:spcPct val="120000"/>
              </a:lnSpc>
              <a:buClr>
                <a:srgbClr val="FF0000"/>
              </a:buClr>
              <a:buFont typeface="Wingdings 3"/>
              <a:buChar char=""/>
              <a:tabLst>
                <a:tab pos="2139315" algn="l"/>
                <a:tab pos="226695" algn="l"/>
              </a:tabLst>
            </a:pPr>
            <a:endParaRPr lang="ru-RU" altLang="ru-RU" sz="1500" dirty="0" smtClean="0">
              <a:solidFill>
                <a:srgbClr val="786860"/>
              </a:solidFill>
              <a:ea typeface="Times New Roman"/>
              <a:cs typeface="Garamond"/>
            </a:endParaRPr>
          </a:p>
          <a:p>
            <a:pPr marL="342900" indent="-342900">
              <a:lnSpc>
                <a:spcPct val="120000"/>
              </a:lnSpc>
              <a:buClr>
                <a:srgbClr val="FF0000"/>
              </a:buClr>
              <a:buFont typeface="Wingdings 3"/>
              <a:buChar char=""/>
              <a:tabLst>
                <a:tab pos="2139315" algn="l"/>
                <a:tab pos="226695" algn="l"/>
              </a:tabLst>
            </a:pPr>
            <a:endParaRPr lang="ru-RU" altLang="ru-RU" sz="1500" dirty="0">
              <a:solidFill>
                <a:srgbClr val="786860"/>
              </a:solidFill>
              <a:ea typeface="Times New Roman"/>
              <a:cs typeface="Garamond"/>
            </a:endParaRPr>
          </a:p>
        </p:txBody>
      </p:sp>
      <p:sp>
        <p:nvSpPr>
          <p:cNvPr id="28" name="Rectangle 4"/>
          <p:cNvSpPr>
            <a:spLocks noChangeArrowheads="1"/>
          </p:cNvSpPr>
          <p:nvPr/>
        </p:nvSpPr>
        <p:spPr bwMode="auto">
          <a:xfrm>
            <a:off x="4355976" y="1916832"/>
            <a:ext cx="4119197" cy="14401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nchorCtr="0"/>
          <a:lstStyle/>
          <a:p>
            <a:pPr marL="342900" indent="-342900">
              <a:lnSpc>
                <a:spcPct val="120000"/>
              </a:lnSpc>
              <a:buClr>
                <a:srgbClr val="FF0000"/>
              </a:buClr>
              <a:buFont typeface="Wingdings 3"/>
              <a:buChar char=""/>
              <a:tabLst>
                <a:tab pos="2139315" algn="l"/>
                <a:tab pos="226695" algn="l"/>
              </a:tabLst>
            </a:pPr>
            <a:r>
              <a:rPr lang="ru-RU" altLang="ru-RU" sz="1500" dirty="0" smtClean="0">
                <a:solidFill>
                  <a:srgbClr val="786860"/>
                </a:solidFill>
                <a:ea typeface="Times New Roman"/>
                <a:cs typeface="Garamond"/>
              </a:rPr>
              <a:t>Заказы не имеют плановой калькуляции</a:t>
            </a:r>
          </a:p>
          <a:p>
            <a:pPr marL="342900" indent="-342900">
              <a:lnSpc>
                <a:spcPct val="120000"/>
              </a:lnSpc>
              <a:buClr>
                <a:srgbClr val="FF0000"/>
              </a:buClr>
              <a:buFont typeface="Wingdings 3"/>
              <a:buChar char=""/>
              <a:tabLst>
                <a:tab pos="2139315" algn="l"/>
                <a:tab pos="226695" algn="l"/>
              </a:tabLst>
            </a:pPr>
            <a:r>
              <a:rPr lang="ru-RU" altLang="ru-RU" sz="1500" dirty="0" smtClean="0">
                <a:solidFill>
                  <a:srgbClr val="786860"/>
                </a:solidFill>
                <a:ea typeface="Times New Roman"/>
                <a:cs typeface="Garamond"/>
              </a:rPr>
              <a:t>Отсутствует механизм приемки затрат профильными пр-вами</a:t>
            </a:r>
          </a:p>
          <a:p>
            <a:pPr marL="342900" indent="-342900">
              <a:lnSpc>
                <a:spcPct val="120000"/>
              </a:lnSpc>
              <a:buClr>
                <a:srgbClr val="FF0000"/>
              </a:buClr>
              <a:buFont typeface="Wingdings 3"/>
              <a:buChar char=""/>
              <a:tabLst>
                <a:tab pos="2139315" algn="l"/>
                <a:tab pos="226695" algn="l"/>
              </a:tabLst>
            </a:pPr>
            <a:r>
              <a:rPr lang="ru-RU" altLang="ru-RU" sz="1500" dirty="0" smtClean="0">
                <a:solidFill>
                  <a:srgbClr val="786860"/>
                </a:solidFill>
                <a:ea typeface="Times New Roman"/>
                <a:cs typeface="Garamond"/>
              </a:rPr>
              <a:t>Завышены нормы отпуска МТР</a:t>
            </a:r>
          </a:p>
          <a:p>
            <a:pPr marL="342900" indent="-342900">
              <a:lnSpc>
                <a:spcPct val="120000"/>
              </a:lnSpc>
              <a:buClr>
                <a:srgbClr val="FF0000"/>
              </a:buClr>
              <a:buFont typeface="Wingdings 3"/>
              <a:buChar char=""/>
              <a:tabLst>
                <a:tab pos="2139315" algn="l"/>
                <a:tab pos="226695" algn="l"/>
              </a:tabLst>
            </a:pPr>
            <a:r>
              <a:rPr lang="ru-RU" altLang="ru-RU" sz="1500" dirty="0" smtClean="0">
                <a:solidFill>
                  <a:srgbClr val="786860"/>
                </a:solidFill>
                <a:ea typeface="Times New Roman"/>
                <a:cs typeface="Garamond"/>
              </a:rPr>
              <a:t>…</a:t>
            </a:r>
          </a:p>
          <a:p>
            <a:pPr marL="342900" indent="-342900">
              <a:lnSpc>
                <a:spcPct val="120000"/>
              </a:lnSpc>
              <a:buClr>
                <a:srgbClr val="FF0000"/>
              </a:buClr>
              <a:buFont typeface="Wingdings 3"/>
              <a:buChar char=""/>
              <a:tabLst>
                <a:tab pos="2139315" algn="l"/>
                <a:tab pos="226695" algn="l"/>
              </a:tabLst>
            </a:pPr>
            <a:endParaRPr lang="ru-RU" altLang="ru-RU" sz="1500" dirty="0">
              <a:solidFill>
                <a:srgbClr val="786860"/>
              </a:solidFill>
              <a:ea typeface="Times New Roman"/>
              <a:cs typeface="Garamond"/>
            </a:endParaRPr>
          </a:p>
        </p:txBody>
      </p:sp>
      <p:sp>
        <p:nvSpPr>
          <p:cNvPr id="30" name="Прямоугольник 29"/>
          <p:cNvSpPr/>
          <p:nvPr/>
        </p:nvSpPr>
        <p:spPr>
          <a:xfrm>
            <a:off x="5796136" y="3686134"/>
            <a:ext cx="3600400"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0070C0"/>
                </a:solidFill>
              </a:rPr>
              <a:t>Изменения процесса (организация и технология) </a:t>
            </a:r>
            <a:endParaRPr lang="ru-RU" sz="1600" b="1" dirty="0">
              <a:solidFill>
                <a:srgbClr val="0070C0"/>
              </a:solidFill>
            </a:endParaRPr>
          </a:p>
        </p:txBody>
      </p:sp>
      <p:sp>
        <p:nvSpPr>
          <p:cNvPr id="31" name="Стрелка вправо 30"/>
          <p:cNvSpPr/>
          <p:nvPr/>
        </p:nvSpPr>
        <p:spPr>
          <a:xfrm>
            <a:off x="3851920" y="2132856"/>
            <a:ext cx="504056" cy="36933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Стрелка вправо 31"/>
          <p:cNvSpPr/>
          <p:nvPr/>
        </p:nvSpPr>
        <p:spPr>
          <a:xfrm rot="5400000">
            <a:off x="7128284" y="3187909"/>
            <a:ext cx="504056" cy="36933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Стрелка вправо 32"/>
          <p:cNvSpPr/>
          <p:nvPr/>
        </p:nvSpPr>
        <p:spPr>
          <a:xfrm rot="10800000">
            <a:off x="2987824" y="4700085"/>
            <a:ext cx="504056" cy="36933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368641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YPE" val="bdo"/>
</p:tagLst>
</file>

<file path=ppt/theme/theme1.xml><?xml version="1.0" encoding="utf-8"?>
<a:theme xmlns:a="http://schemas.openxmlformats.org/drawingml/2006/main" name="main">
  <a:themeElements>
    <a:clrScheme name="BDO">
      <a:dk1>
        <a:srgbClr val="F85A7A"/>
      </a:dk1>
      <a:lt1>
        <a:sysClr val="window" lastClr="FFFFFF"/>
      </a:lt1>
      <a:dk2>
        <a:srgbClr val="685040"/>
      </a:dk2>
      <a:lt2>
        <a:srgbClr val="D1108C"/>
      </a:lt2>
      <a:accent1>
        <a:srgbClr val="ED1A3B"/>
      </a:accent1>
      <a:accent2>
        <a:srgbClr val="2EB0A4"/>
      </a:accent2>
      <a:accent3>
        <a:srgbClr val="98002E"/>
      </a:accent3>
      <a:accent4>
        <a:srgbClr val="62CAE3"/>
      </a:accent4>
      <a:accent5>
        <a:srgbClr val="EE901E"/>
      </a:accent5>
      <a:accent6>
        <a:srgbClr val="EEE8E5"/>
      </a:accent6>
      <a:hlink>
        <a:srgbClr val="98002E"/>
      </a:hlink>
      <a:folHlink>
        <a:srgbClr val="62CAE3"/>
      </a:folHlink>
    </a:clrScheme>
    <a:fontScheme name="BDO">
      <a:majorFont>
        <a:latin typeface="Trebuchet MS"/>
        <a:ea typeface=""/>
        <a:cs typeface=""/>
      </a:majorFont>
      <a:minorFont>
        <a:latin typeface="Trebuchet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BDO_corporate_template">
  <a:themeElements>
    <a:clrScheme name="Default Design 1">
      <a:dk1>
        <a:srgbClr val="000000"/>
      </a:dk1>
      <a:lt1>
        <a:srgbClr val="FFFFFF"/>
      </a:lt1>
      <a:dk2>
        <a:srgbClr val="786860"/>
      </a:dk2>
      <a:lt2>
        <a:srgbClr val="D1108C"/>
      </a:lt2>
      <a:accent1>
        <a:srgbClr val="ED1A3B"/>
      </a:accent1>
      <a:accent2>
        <a:srgbClr val="2EAFA4"/>
      </a:accent2>
      <a:accent3>
        <a:srgbClr val="FFFFFF"/>
      </a:accent3>
      <a:accent4>
        <a:srgbClr val="000000"/>
      </a:accent4>
      <a:accent5>
        <a:srgbClr val="F4ABAF"/>
      </a:accent5>
      <a:accent6>
        <a:srgbClr val="299E94"/>
      </a:accent6>
      <a:hlink>
        <a:srgbClr val="98002E"/>
      </a:hlink>
      <a:folHlink>
        <a:srgbClr val="62CAE3"/>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9D8D85"/>
          </a:solidFill>
          <a:prstDash val="solid"/>
          <a:round/>
          <a:headEnd type="none" w="med" len="med"/>
          <a:tailEnd type="triangle" w="lg" len="med"/>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bg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9D8D85"/>
          </a:solidFill>
          <a:prstDash val="solid"/>
          <a:round/>
          <a:headEnd type="none" w="med" len="med"/>
          <a:tailEnd type="triangle" w="lg" len="med"/>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bg1"/>
            </a:solidFill>
            <a:effectLst/>
            <a:latin typeface="Trebuchet MS" pitchFamily="34" charset="0"/>
          </a:defRPr>
        </a:defPPr>
      </a:lstStyle>
    </a:lnDef>
  </a:objectDefaults>
  <a:extraClrSchemeLst>
    <a:extraClrScheme>
      <a:clrScheme name="Default Design 1">
        <a:dk1>
          <a:srgbClr val="000000"/>
        </a:dk1>
        <a:lt1>
          <a:srgbClr val="FFFFFF"/>
        </a:lt1>
        <a:dk2>
          <a:srgbClr val="786860"/>
        </a:dk2>
        <a:lt2>
          <a:srgbClr val="D1108C"/>
        </a:lt2>
        <a:accent1>
          <a:srgbClr val="ED1A3B"/>
        </a:accent1>
        <a:accent2>
          <a:srgbClr val="2EAFA4"/>
        </a:accent2>
        <a:accent3>
          <a:srgbClr val="FFFFFF"/>
        </a:accent3>
        <a:accent4>
          <a:srgbClr val="000000"/>
        </a:accent4>
        <a:accent5>
          <a:srgbClr val="F4ABAF"/>
        </a:accent5>
        <a:accent6>
          <a:srgbClr val="299E94"/>
        </a:accent6>
        <a:hlink>
          <a:srgbClr val="98002E"/>
        </a:hlink>
        <a:folHlink>
          <a:srgbClr val="62CAE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14672</TotalTime>
  <Words>1392</Words>
  <Application>Microsoft Office PowerPoint</Application>
  <PresentationFormat>Экран (4:3)</PresentationFormat>
  <Paragraphs>214</Paragraphs>
  <Slides>20</Slides>
  <Notes>4</Notes>
  <HiddenSlides>0</HiddenSlides>
  <MMClips>0</MMClips>
  <ScaleCrop>false</ScaleCrop>
  <HeadingPairs>
    <vt:vector size="6" baseType="variant">
      <vt:variant>
        <vt:lpstr>Тема</vt:lpstr>
      </vt:variant>
      <vt:variant>
        <vt:i4>2</vt:i4>
      </vt:variant>
      <vt:variant>
        <vt:lpstr>Внедренные серверы OLE</vt:lpstr>
      </vt:variant>
      <vt:variant>
        <vt:i4>1</vt:i4>
      </vt:variant>
      <vt:variant>
        <vt:lpstr>Заголовки слайдов</vt:lpstr>
      </vt:variant>
      <vt:variant>
        <vt:i4>20</vt:i4>
      </vt:variant>
    </vt:vector>
  </HeadingPairs>
  <TitlesOfParts>
    <vt:vector size="23" baseType="lpstr">
      <vt:lpstr>main</vt:lpstr>
      <vt:lpstr>BDO_corporate_template</vt:lpstr>
      <vt:lpstr>Clip</vt:lpstr>
      <vt:lpstr>Управление по показателям.  Диалог бизнеса и ИТ</vt:lpstr>
      <vt:lpstr>Презентация PowerPoint</vt:lpstr>
      <vt:lpstr>Взаимодействие бизнеса и ИТ через показатели</vt:lpstr>
      <vt:lpstr>Презентация PowerPoint</vt:lpstr>
      <vt:lpstr>Фокус в организации эффективного управления ИТ </vt:lpstr>
      <vt:lpstr>Обоснование экономической эффективности инвестиций в ИТ </vt:lpstr>
      <vt:lpstr>Эффективность управления инвестициями в ИТ (обоснование экономического эффекта). Проблематика</vt:lpstr>
      <vt:lpstr>Эффективность управления инвестициями в ИТ. Процессно- ориентированный подход (что мы можем улучшить)</vt:lpstr>
      <vt:lpstr>Эффективность управления инвестициями в ИТ. Проблемно-ориентированный подход (что нам надо улучшить)</vt:lpstr>
      <vt:lpstr>Эффективность управления инвестициями в ИТ. Пример полученных эффектов на конкретном предприятии</vt:lpstr>
      <vt:lpstr>Построение системы показателей, отражающих требования всех заинтересованных сторон  </vt:lpstr>
      <vt:lpstr>Концепция заинтересованных сторон</vt:lpstr>
      <vt:lpstr>Концепция заинтересованных сторон (Пример)</vt:lpstr>
      <vt:lpstr>Концепция заинтересованных  сторон. Шаг за шагом</vt:lpstr>
      <vt:lpstr>Организация мониторинга внутренних процессов ИТ-блока  </vt:lpstr>
      <vt:lpstr>Презентация PowerPoint</vt:lpstr>
      <vt:lpstr>Мониторинг процессов и анализ их показателей (Пример)</vt:lpstr>
      <vt:lpstr>Мониторинг эффективности использования систем функциональными заказчиками   </vt:lpstr>
      <vt:lpstr>Мониторинг эффективности использования систем функциональными заказчиками. Объекты мониторинга</vt:lpstr>
      <vt:lpstr>Краткая характеристика предлагаемых продуктов (4/9) Подготовка и мониторинг пользователей </vt:lpstr>
    </vt:vector>
  </TitlesOfParts>
  <Company>BDO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Проведение аудита текущего состояния информационных технологий</dc:title>
  <dc:creator>TECHNO</dc:creator>
  <cp:lastModifiedBy>TECHNO</cp:lastModifiedBy>
  <cp:revision>103</cp:revision>
  <dcterms:created xsi:type="dcterms:W3CDTF">2014-01-22T09:39:57Z</dcterms:created>
  <dcterms:modified xsi:type="dcterms:W3CDTF">2014-04-24T10:35:28Z</dcterms:modified>
</cp:coreProperties>
</file>